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oboto"/>
      <p:regular r:id="rId44"/>
      <p:bold r:id="rId45"/>
      <p:italic r:id="rId46"/>
      <p:boldItalic r:id="rId47"/>
    </p:embeddedFont>
    <p:embeddedFont>
      <p:font typeface="Montserrat"/>
      <p:regular r:id="rId48"/>
      <p:bold r:id="rId49"/>
      <p:italic r:id="rId50"/>
      <p:boldItalic r:id="rId51"/>
    </p:embeddedFont>
    <p:embeddedFont>
      <p:font typeface="Bebas Neue"/>
      <p:regular r:id="rId52"/>
    </p:embeddedFont>
    <p:embeddedFont>
      <p:font typeface="Baloo 2"/>
      <p:regular r:id="rId53"/>
      <p:bold r:id="rId54"/>
    </p:embeddedFont>
    <p:embeddedFont>
      <p:font typeface="Syne"/>
      <p:regular r:id="rId55"/>
      <p:bold r:id="rId56"/>
    </p:embeddedFont>
    <p:embeddedFont>
      <p:font typeface="PT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32503F-29A0-4D2E-8AD5-1682CFBE3F9E}">
  <a:tblStyle styleId="{1C32503F-29A0-4D2E-8AD5-1682CFBE3F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oboto-regular.fntdata"/><Relationship Id="rId43" Type="http://schemas.openxmlformats.org/officeDocument/2006/relationships/slide" Target="slides/slide38.xml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PTSans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Italic.fntdata"/><Relationship Id="rId50" Type="http://schemas.openxmlformats.org/officeDocument/2006/relationships/font" Target="fonts/Montserrat-italic.fntdata"/><Relationship Id="rId53" Type="http://schemas.openxmlformats.org/officeDocument/2006/relationships/font" Target="fonts/Baloo2-regular.fntdata"/><Relationship Id="rId52" Type="http://schemas.openxmlformats.org/officeDocument/2006/relationships/font" Target="fonts/BebasNeue-regular.fntdata"/><Relationship Id="rId11" Type="http://schemas.openxmlformats.org/officeDocument/2006/relationships/slide" Target="slides/slide6.xml"/><Relationship Id="rId55" Type="http://schemas.openxmlformats.org/officeDocument/2006/relationships/font" Target="fonts/Syne-regular.fntdata"/><Relationship Id="rId10" Type="http://schemas.openxmlformats.org/officeDocument/2006/relationships/slide" Target="slides/slide5.xml"/><Relationship Id="rId54" Type="http://schemas.openxmlformats.org/officeDocument/2006/relationships/font" Target="fonts/Baloo2-bold.fntdata"/><Relationship Id="rId13" Type="http://schemas.openxmlformats.org/officeDocument/2006/relationships/slide" Target="slides/slide8.xml"/><Relationship Id="rId57" Type="http://schemas.openxmlformats.org/officeDocument/2006/relationships/font" Target="fonts/PTSans-regular.fntdata"/><Relationship Id="rId12" Type="http://schemas.openxmlformats.org/officeDocument/2006/relationships/slide" Target="slides/slide7.xml"/><Relationship Id="rId56" Type="http://schemas.openxmlformats.org/officeDocument/2006/relationships/font" Target="fonts/Syne-bold.fntdata"/><Relationship Id="rId15" Type="http://schemas.openxmlformats.org/officeDocument/2006/relationships/slide" Target="slides/slide10.xml"/><Relationship Id="rId59" Type="http://schemas.openxmlformats.org/officeDocument/2006/relationships/font" Target="fonts/PTSans-italic.fntdata"/><Relationship Id="rId14" Type="http://schemas.openxmlformats.org/officeDocument/2006/relationships/slide" Target="slides/slide9.xml"/><Relationship Id="rId58" Type="http://schemas.openxmlformats.org/officeDocument/2006/relationships/font" Target="fonts/PT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2459ef6541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2459ef654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1e936af648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1e936af648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1e936af6482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1e936af6482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1e936af6482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1e936af6482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459ef6541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459ef6541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e936af648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e936af648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1e936af648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1e936af648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1e936af6482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1e936af6482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e936af6482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e936af6482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e2dc9ab4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e2dc9ab4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g2459ef6541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" name="Google Shape;1482;g2459ef6541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1e936af6482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1e936af6482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1e936af6482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1e936af6482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1e936af6482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1e936af6482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2459ef6541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2459ef6541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2466a78795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2466a78795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2459ef6541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2459ef6541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28be85dc78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28be85dc78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28be85dc78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28be85dc78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8be85dc78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8be85dc78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28be85dc78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28be85dc78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28be85dc78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28be85dc78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28be85dc78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28be85dc78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28c552bd1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28c552bd1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28c552bd10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28c552bd10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28c552bd10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28c552bd10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28c552bd10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28c552bd10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28c552bd10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28c552bd10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2459ef6541a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" name="Google Shape;1628;g2459ef6541a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2459ef654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" name="Google Shape;1292;g2459ef654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2466a7879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2466a7879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1e936af648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1e936af648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1e936af648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1e936af648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1e936af648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1e936af648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1e936af6482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1e936af6482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299066" y="176956"/>
            <a:ext cx="1439140" cy="2725797"/>
            <a:chOff x="1699834" y="176950"/>
            <a:chExt cx="1038266" cy="1966523"/>
          </a:xfrm>
        </p:grpSpPr>
        <p:sp>
          <p:nvSpPr>
            <p:cNvPr id="10" name="Google Shape;10;p2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6405865" y="307951"/>
            <a:ext cx="1666901" cy="1678135"/>
            <a:chOff x="2240825" y="3469675"/>
            <a:chExt cx="1198175" cy="1206250"/>
          </a:xfrm>
        </p:grpSpPr>
        <p:sp>
          <p:nvSpPr>
            <p:cNvPr id="15" name="Google Shape;15;p2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>
            <a:off x="3837950" y="539500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 flipH="1">
            <a:off x="1156575" y="38680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092113" y="7063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flipH="1">
            <a:off x="7990563" y="37669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7238250" y="24408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flipH="1" rot="-1515714">
            <a:off x="4407266" y="335185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 rot="1041698">
            <a:off x="6614978" y="625121"/>
            <a:ext cx="265213" cy="27494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 txBox="1"/>
          <p:nvPr>
            <p:ph type="ctrTitle"/>
          </p:nvPr>
        </p:nvSpPr>
        <p:spPr>
          <a:xfrm>
            <a:off x="2355975" y="1386700"/>
            <a:ext cx="4485600" cy="21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1" name="Google Shape;41;p2"/>
          <p:cNvSpPr txBox="1"/>
          <p:nvPr>
            <p:ph idx="1" type="subTitle"/>
          </p:nvPr>
        </p:nvSpPr>
        <p:spPr>
          <a:xfrm>
            <a:off x="2738100" y="3927225"/>
            <a:ext cx="3667800" cy="451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11"/>
          <p:cNvGrpSpPr/>
          <p:nvPr/>
        </p:nvGrpSpPr>
        <p:grpSpPr>
          <a:xfrm flipH="1">
            <a:off x="4341478" y="-143385"/>
            <a:ext cx="2175326" cy="2109877"/>
            <a:chOff x="-71475" y="1671775"/>
            <a:chExt cx="1122575" cy="1088800"/>
          </a:xfrm>
        </p:grpSpPr>
        <p:sp>
          <p:nvSpPr>
            <p:cNvPr id="301" name="Google Shape;301;p11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1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11"/>
          <p:cNvSpPr/>
          <p:nvPr/>
        </p:nvSpPr>
        <p:spPr>
          <a:xfrm flipH="1" rot="10800000">
            <a:off x="4872330" y="378256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11"/>
          <p:cNvGrpSpPr/>
          <p:nvPr/>
        </p:nvGrpSpPr>
        <p:grpSpPr>
          <a:xfrm flipH="1" rot="10800000">
            <a:off x="214291" y="-451340"/>
            <a:ext cx="1439140" cy="2725797"/>
            <a:chOff x="1699834" y="176950"/>
            <a:chExt cx="1038266" cy="1966523"/>
          </a:xfrm>
        </p:grpSpPr>
        <p:sp>
          <p:nvSpPr>
            <p:cNvPr id="325" name="Google Shape;325;p11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11"/>
          <p:cNvSpPr/>
          <p:nvPr/>
        </p:nvSpPr>
        <p:spPr>
          <a:xfrm rot="10800000">
            <a:off x="8723400" y="-6524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>
            <a:off x="8291700" y="-6674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>
            <a:off x="7860000" y="-6674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11"/>
          <p:cNvGrpSpPr/>
          <p:nvPr/>
        </p:nvGrpSpPr>
        <p:grpSpPr>
          <a:xfrm flipH="1" rot="10800000">
            <a:off x="-304097" y="3198240"/>
            <a:ext cx="1666901" cy="1678135"/>
            <a:chOff x="2240825" y="3469675"/>
            <a:chExt cx="1198175" cy="1206250"/>
          </a:xfrm>
        </p:grpSpPr>
        <p:sp>
          <p:nvSpPr>
            <p:cNvPr id="332" name="Google Shape;332;p1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11"/>
          <p:cNvSpPr/>
          <p:nvPr/>
        </p:nvSpPr>
        <p:spPr>
          <a:xfrm rot="10800000">
            <a:off x="292363" y="300694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1"/>
          <p:cNvSpPr/>
          <p:nvPr/>
        </p:nvSpPr>
        <p:spPr>
          <a:xfrm flipH="1" rot="-10029621">
            <a:off x="3476590" y="407836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1"/>
          <p:cNvSpPr/>
          <p:nvPr/>
        </p:nvSpPr>
        <p:spPr>
          <a:xfrm rot="10800000">
            <a:off x="7881225" y="468259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"/>
          <p:cNvSpPr/>
          <p:nvPr/>
        </p:nvSpPr>
        <p:spPr>
          <a:xfrm flipH="1" rot="9124497">
            <a:off x="2260656" y="4545633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1"/>
          <p:cNvSpPr txBox="1"/>
          <p:nvPr>
            <p:ph hasCustomPrompt="1" type="title"/>
          </p:nvPr>
        </p:nvSpPr>
        <p:spPr>
          <a:xfrm>
            <a:off x="1284000" y="1750513"/>
            <a:ext cx="65760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51" name="Google Shape;351;p11"/>
          <p:cNvSpPr txBox="1"/>
          <p:nvPr>
            <p:ph idx="1" type="subTitle"/>
          </p:nvPr>
        </p:nvSpPr>
        <p:spPr>
          <a:xfrm>
            <a:off x="1894025" y="2895875"/>
            <a:ext cx="5355900" cy="497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3"/>
          <p:cNvSpPr/>
          <p:nvPr/>
        </p:nvSpPr>
        <p:spPr>
          <a:xfrm flipH="1">
            <a:off x="-94728" y="30517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7038950" y="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13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357" name="Google Shape;357;p13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" name="Google Shape;358;p13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359" name="Google Shape;359;p13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3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3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3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3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3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5" name="Google Shape;365;p13"/>
          <p:cNvGrpSpPr/>
          <p:nvPr/>
        </p:nvGrpSpPr>
        <p:grpSpPr>
          <a:xfrm>
            <a:off x="-521160" y="539501"/>
            <a:ext cx="1666901" cy="1678135"/>
            <a:chOff x="2240825" y="3469675"/>
            <a:chExt cx="1198175" cy="1206250"/>
          </a:xfrm>
        </p:grpSpPr>
        <p:sp>
          <p:nvSpPr>
            <p:cNvPr id="366" name="Google Shape;366;p1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13"/>
          <p:cNvSpPr/>
          <p:nvPr/>
        </p:nvSpPr>
        <p:spPr>
          <a:xfrm flipH="1">
            <a:off x="657938" y="43797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3"/>
          <p:cNvSpPr/>
          <p:nvPr/>
        </p:nvSpPr>
        <p:spPr>
          <a:xfrm>
            <a:off x="455738" y="9031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3"/>
          <p:cNvSpPr/>
          <p:nvPr/>
        </p:nvSpPr>
        <p:spPr>
          <a:xfrm flipH="1" rot="10800000">
            <a:off x="8045448" y="3496793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3"/>
          <p:cNvSpPr/>
          <p:nvPr/>
        </p:nvSpPr>
        <p:spPr>
          <a:xfrm rot="1779627">
            <a:off x="8349194" y="4163374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3"/>
          <p:cNvSpPr/>
          <p:nvPr/>
        </p:nvSpPr>
        <p:spPr>
          <a:xfrm flipH="1">
            <a:off x="8504388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6" name="Google Shape;386;p13"/>
          <p:cNvSpPr txBox="1"/>
          <p:nvPr>
            <p:ph idx="1" type="subTitle"/>
          </p:nvPr>
        </p:nvSpPr>
        <p:spPr>
          <a:xfrm>
            <a:off x="2069575" y="232877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7" name="Google Shape;387;p13"/>
          <p:cNvSpPr txBox="1"/>
          <p:nvPr>
            <p:ph idx="2" type="subTitle"/>
          </p:nvPr>
        </p:nvSpPr>
        <p:spPr>
          <a:xfrm>
            <a:off x="4768847" y="232877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8" name="Google Shape;388;p13"/>
          <p:cNvSpPr txBox="1"/>
          <p:nvPr>
            <p:ph idx="3" type="subTitle"/>
          </p:nvPr>
        </p:nvSpPr>
        <p:spPr>
          <a:xfrm>
            <a:off x="2069575" y="386772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9" name="Google Shape;389;p13"/>
          <p:cNvSpPr txBox="1"/>
          <p:nvPr>
            <p:ph idx="4" type="subTitle"/>
          </p:nvPr>
        </p:nvSpPr>
        <p:spPr>
          <a:xfrm>
            <a:off x="4768847" y="386772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90" name="Google Shape;390;p13"/>
          <p:cNvSpPr txBox="1"/>
          <p:nvPr>
            <p:ph hasCustomPrompt="1" idx="5" type="title"/>
          </p:nvPr>
        </p:nvSpPr>
        <p:spPr>
          <a:xfrm>
            <a:off x="2176202" y="145108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1" name="Google Shape;391;p13"/>
          <p:cNvSpPr txBox="1"/>
          <p:nvPr>
            <p:ph hasCustomPrompt="1" idx="6" type="title"/>
          </p:nvPr>
        </p:nvSpPr>
        <p:spPr>
          <a:xfrm>
            <a:off x="2176202" y="2989966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2" name="Google Shape;392;p13"/>
          <p:cNvSpPr txBox="1"/>
          <p:nvPr>
            <p:ph hasCustomPrompt="1" idx="7" type="title"/>
          </p:nvPr>
        </p:nvSpPr>
        <p:spPr>
          <a:xfrm>
            <a:off x="4875477" y="145108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3" name="Google Shape;393;p13"/>
          <p:cNvSpPr txBox="1"/>
          <p:nvPr>
            <p:ph hasCustomPrompt="1" idx="8" type="title"/>
          </p:nvPr>
        </p:nvSpPr>
        <p:spPr>
          <a:xfrm>
            <a:off x="4875477" y="2989966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4" name="Google Shape;394;p13"/>
          <p:cNvSpPr txBox="1"/>
          <p:nvPr>
            <p:ph idx="9" type="subTitle"/>
          </p:nvPr>
        </p:nvSpPr>
        <p:spPr>
          <a:xfrm>
            <a:off x="2069575" y="20104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5" name="Google Shape;395;p13"/>
          <p:cNvSpPr txBox="1"/>
          <p:nvPr>
            <p:ph idx="13" type="subTitle"/>
          </p:nvPr>
        </p:nvSpPr>
        <p:spPr>
          <a:xfrm>
            <a:off x="4768850" y="20104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6" name="Google Shape;396;p13"/>
          <p:cNvSpPr txBox="1"/>
          <p:nvPr>
            <p:ph idx="14" type="subTitle"/>
          </p:nvPr>
        </p:nvSpPr>
        <p:spPr>
          <a:xfrm>
            <a:off x="2069575" y="35494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13"/>
          <p:cNvSpPr txBox="1"/>
          <p:nvPr>
            <p:ph idx="15" type="subTitle"/>
          </p:nvPr>
        </p:nvSpPr>
        <p:spPr>
          <a:xfrm>
            <a:off x="4768850" y="35494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4"/>
          <p:cNvSpPr/>
          <p:nvPr/>
        </p:nvSpPr>
        <p:spPr>
          <a:xfrm rot="5400000">
            <a:off x="7904599" y="3743525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4"/>
          <p:cNvGrpSpPr/>
          <p:nvPr/>
        </p:nvGrpSpPr>
        <p:grpSpPr>
          <a:xfrm>
            <a:off x="4477266" y="-176559"/>
            <a:ext cx="2009297" cy="1948844"/>
            <a:chOff x="-71475" y="1671775"/>
            <a:chExt cx="1122575" cy="1088800"/>
          </a:xfrm>
        </p:grpSpPr>
        <p:sp>
          <p:nvSpPr>
            <p:cNvPr id="401" name="Google Shape;401;p14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" name="Google Shape;423;p14"/>
          <p:cNvSpPr/>
          <p:nvPr/>
        </p:nvSpPr>
        <p:spPr>
          <a:xfrm flipH="1">
            <a:off x="1529240" y="-7402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4"/>
          <p:cNvSpPr/>
          <p:nvPr/>
        </p:nvSpPr>
        <p:spPr>
          <a:xfrm flipH="1">
            <a:off x="7887188" y="3190353"/>
            <a:ext cx="1358769" cy="2032942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4"/>
          <p:cNvSpPr/>
          <p:nvPr/>
        </p:nvSpPr>
        <p:spPr>
          <a:xfrm flipH="1">
            <a:off x="7989155" y="-128800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6" name="Google Shape;426;p14"/>
          <p:cNvGrpSpPr/>
          <p:nvPr/>
        </p:nvGrpSpPr>
        <p:grpSpPr>
          <a:xfrm flipH="1">
            <a:off x="-26246" y="2739672"/>
            <a:ext cx="2848541" cy="2867859"/>
            <a:chOff x="2240825" y="3469675"/>
            <a:chExt cx="1198175" cy="1206250"/>
          </a:xfrm>
        </p:grpSpPr>
        <p:sp>
          <p:nvSpPr>
            <p:cNvPr id="427" name="Google Shape;427;p1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14"/>
          <p:cNvSpPr/>
          <p:nvPr/>
        </p:nvSpPr>
        <p:spPr>
          <a:xfrm flipH="1">
            <a:off x="-124900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4"/>
          <p:cNvSpPr/>
          <p:nvPr/>
        </p:nvSpPr>
        <p:spPr>
          <a:xfrm>
            <a:off x="7723953" y="3351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4"/>
          <p:cNvSpPr/>
          <p:nvPr/>
        </p:nvSpPr>
        <p:spPr>
          <a:xfrm>
            <a:off x="618998" y="2683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4"/>
          <p:cNvSpPr/>
          <p:nvPr/>
        </p:nvSpPr>
        <p:spPr>
          <a:xfrm flipH="1">
            <a:off x="279778" y="24408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4"/>
          <p:cNvSpPr/>
          <p:nvPr/>
        </p:nvSpPr>
        <p:spPr>
          <a:xfrm>
            <a:off x="4876653" y="46562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4"/>
          <p:cNvSpPr/>
          <p:nvPr/>
        </p:nvSpPr>
        <p:spPr>
          <a:xfrm flipH="1">
            <a:off x="8319023" y="2332513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4"/>
          <p:cNvSpPr txBox="1"/>
          <p:nvPr>
            <p:ph type="title"/>
          </p:nvPr>
        </p:nvSpPr>
        <p:spPr>
          <a:xfrm>
            <a:off x="2225675" y="2978675"/>
            <a:ext cx="5398200" cy="596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8" name="Google Shape;448;p14"/>
          <p:cNvSpPr txBox="1"/>
          <p:nvPr>
            <p:ph idx="1" type="subTitle"/>
          </p:nvPr>
        </p:nvSpPr>
        <p:spPr>
          <a:xfrm>
            <a:off x="1520075" y="1447250"/>
            <a:ext cx="6103800" cy="15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15"/>
          <p:cNvGrpSpPr/>
          <p:nvPr/>
        </p:nvGrpSpPr>
        <p:grpSpPr>
          <a:xfrm flipH="1">
            <a:off x="4157797" y="-176559"/>
            <a:ext cx="2009297" cy="1948844"/>
            <a:chOff x="-71475" y="1671775"/>
            <a:chExt cx="1122575" cy="1088800"/>
          </a:xfrm>
        </p:grpSpPr>
        <p:sp>
          <p:nvSpPr>
            <p:cNvPr id="451" name="Google Shape;451;p15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" name="Google Shape;473;p15"/>
          <p:cNvSpPr/>
          <p:nvPr/>
        </p:nvSpPr>
        <p:spPr>
          <a:xfrm>
            <a:off x="5801630" y="356551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5"/>
          <p:cNvSpPr txBox="1"/>
          <p:nvPr>
            <p:ph type="title"/>
          </p:nvPr>
        </p:nvSpPr>
        <p:spPr>
          <a:xfrm>
            <a:off x="2135550" y="1544000"/>
            <a:ext cx="48729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15"/>
          <p:cNvSpPr txBox="1"/>
          <p:nvPr>
            <p:ph idx="1" type="subTitle"/>
          </p:nvPr>
        </p:nvSpPr>
        <p:spPr>
          <a:xfrm>
            <a:off x="2135550" y="29284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76" name="Google Shape;476;p15"/>
          <p:cNvSpPr/>
          <p:nvPr/>
        </p:nvSpPr>
        <p:spPr>
          <a:xfrm>
            <a:off x="969766" y="3190353"/>
            <a:ext cx="1358769" cy="2032942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5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5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5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5"/>
          <p:cNvSpPr/>
          <p:nvPr/>
        </p:nvSpPr>
        <p:spPr>
          <a:xfrm>
            <a:off x="-26250" y="-128800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15"/>
          <p:cNvGrpSpPr/>
          <p:nvPr/>
        </p:nvGrpSpPr>
        <p:grpSpPr>
          <a:xfrm>
            <a:off x="6295465" y="2739672"/>
            <a:ext cx="2848541" cy="2867859"/>
            <a:chOff x="2240825" y="3469675"/>
            <a:chExt cx="1198175" cy="1206250"/>
          </a:xfrm>
        </p:grpSpPr>
        <p:sp>
          <p:nvSpPr>
            <p:cNvPr id="482" name="Google Shape;482;p1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" name="Google Shape;496;p15"/>
          <p:cNvSpPr/>
          <p:nvPr/>
        </p:nvSpPr>
        <p:spPr>
          <a:xfrm>
            <a:off x="7746539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5"/>
          <p:cNvSpPr/>
          <p:nvPr/>
        </p:nvSpPr>
        <p:spPr>
          <a:xfrm flipH="1">
            <a:off x="969775" y="402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5"/>
          <p:cNvSpPr/>
          <p:nvPr/>
        </p:nvSpPr>
        <p:spPr>
          <a:xfrm>
            <a:off x="713213" y="43146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5"/>
          <p:cNvSpPr/>
          <p:nvPr/>
        </p:nvSpPr>
        <p:spPr>
          <a:xfrm>
            <a:off x="8233550" y="31903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5"/>
          <p:cNvSpPr/>
          <p:nvPr/>
        </p:nvSpPr>
        <p:spPr>
          <a:xfrm flipH="1">
            <a:off x="4223825" y="46040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6"/>
          <p:cNvSpPr/>
          <p:nvPr/>
        </p:nvSpPr>
        <p:spPr>
          <a:xfrm rot="10800000">
            <a:off x="7385363" y="-414135"/>
            <a:ext cx="1358769" cy="2032941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3" name="Google Shape;503;p16"/>
          <p:cNvGrpSpPr/>
          <p:nvPr/>
        </p:nvGrpSpPr>
        <p:grpSpPr>
          <a:xfrm flipH="1">
            <a:off x="5609456" y="3903726"/>
            <a:ext cx="1666901" cy="1678135"/>
            <a:chOff x="2240825" y="3469675"/>
            <a:chExt cx="1198175" cy="1206250"/>
          </a:xfrm>
        </p:grpSpPr>
        <p:sp>
          <p:nvSpPr>
            <p:cNvPr id="504" name="Google Shape;504;p1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8" name="Google Shape;518;p16"/>
          <p:cNvSpPr/>
          <p:nvPr/>
        </p:nvSpPr>
        <p:spPr>
          <a:xfrm flipH="1">
            <a:off x="8712297" y="-130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6"/>
          <p:cNvSpPr/>
          <p:nvPr/>
        </p:nvSpPr>
        <p:spPr>
          <a:xfrm flipH="1">
            <a:off x="8280597" y="131220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6"/>
          <p:cNvSpPr/>
          <p:nvPr/>
        </p:nvSpPr>
        <p:spPr>
          <a:xfrm flipH="1">
            <a:off x="7848897" y="317730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6"/>
          <p:cNvSpPr/>
          <p:nvPr/>
        </p:nvSpPr>
        <p:spPr>
          <a:xfrm rot="10800000">
            <a:off x="-454156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6"/>
          <p:cNvSpPr/>
          <p:nvPr/>
        </p:nvSpPr>
        <p:spPr>
          <a:xfrm rot="-5400000">
            <a:off x="151514" y="-619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6"/>
          <p:cNvSpPr/>
          <p:nvPr/>
        </p:nvSpPr>
        <p:spPr>
          <a:xfrm>
            <a:off x="4620365" y="47144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6"/>
          <p:cNvSpPr/>
          <p:nvPr/>
        </p:nvSpPr>
        <p:spPr>
          <a:xfrm flipH="1">
            <a:off x="6002960" y="1308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6"/>
          <p:cNvSpPr/>
          <p:nvPr/>
        </p:nvSpPr>
        <p:spPr>
          <a:xfrm>
            <a:off x="1866860" y="44534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6"/>
          <p:cNvSpPr/>
          <p:nvPr/>
        </p:nvSpPr>
        <p:spPr>
          <a:xfrm>
            <a:off x="79640" y="16188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6"/>
          <p:cNvSpPr txBox="1"/>
          <p:nvPr>
            <p:ph type="title"/>
          </p:nvPr>
        </p:nvSpPr>
        <p:spPr>
          <a:xfrm>
            <a:off x="720000" y="865575"/>
            <a:ext cx="3144300" cy="22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8" name="Google Shape;528;p16"/>
          <p:cNvSpPr txBox="1"/>
          <p:nvPr>
            <p:ph idx="1" type="subTitle"/>
          </p:nvPr>
        </p:nvSpPr>
        <p:spPr>
          <a:xfrm>
            <a:off x="720000" y="3161625"/>
            <a:ext cx="31443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529" name="Google Shape;529;p16"/>
          <p:cNvSpPr/>
          <p:nvPr>
            <p:ph idx="2" type="pic"/>
          </p:nvPr>
        </p:nvSpPr>
        <p:spPr>
          <a:xfrm>
            <a:off x="4239450" y="690300"/>
            <a:ext cx="4191300" cy="3762900"/>
          </a:xfrm>
          <a:prstGeom prst="rect">
            <a:avLst/>
          </a:prstGeom>
          <a:noFill/>
          <a:ln>
            <a:noFill/>
          </a:ln>
          <a:effectLst>
            <a:outerShdw rotWithShape="0" algn="bl" dir="2400000" dist="133350">
              <a:schemeClr val="dk1"/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17"/>
          <p:cNvGrpSpPr/>
          <p:nvPr/>
        </p:nvGrpSpPr>
        <p:grpSpPr>
          <a:xfrm flipH="1">
            <a:off x="3920578" y="-1082835"/>
            <a:ext cx="2175326" cy="2109877"/>
            <a:chOff x="-71475" y="1671775"/>
            <a:chExt cx="1122575" cy="1088800"/>
          </a:xfrm>
        </p:grpSpPr>
        <p:sp>
          <p:nvSpPr>
            <p:cNvPr id="532" name="Google Shape;532;p17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" name="Google Shape;554;p17"/>
          <p:cNvSpPr/>
          <p:nvPr/>
        </p:nvSpPr>
        <p:spPr>
          <a:xfrm flipH="1" rot="10800000">
            <a:off x="-26250" y="2143294"/>
            <a:ext cx="1787734" cy="3114757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7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17"/>
          <p:cNvGrpSpPr/>
          <p:nvPr/>
        </p:nvGrpSpPr>
        <p:grpSpPr>
          <a:xfrm flipH="1">
            <a:off x="7358925" y="776470"/>
            <a:ext cx="2738669" cy="2757126"/>
            <a:chOff x="2240825" y="3469675"/>
            <a:chExt cx="1198175" cy="1206250"/>
          </a:xfrm>
        </p:grpSpPr>
        <p:sp>
          <p:nvSpPr>
            <p:cNvPr id="557" name="Google Shape;557;p1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17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17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7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7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7"/>
          <p:cNvSpPr/>
          <p:nvPr/>
        </p:nvSpPr>
        <p:spPr>
          <a:xfrm>
            <a:off x="3785832" y="46039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7"/>
          <p:cNvSpPr txBox="1"/>
          <p:nvPr>
            <p:ph type="title"/>
          </p:nvPr>
        </p:nvSpPr>
        <p:spPr>
          <a:xfrm>
            <a:off x="875875" y="1742025"/>
            <a:ext cx="3390600" cy="11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7" name="Google Shape;577;p17"/>
          <p:cNvSpPr txBox="1"/>
          <p:nvPr>
            <p:ph idx="1" type="subTitle"/>
          </p:nvPr>
        </p:nvSpPr>
        <p:spPr>
          <a:xfrm>
            <a:off x="875875" y="2857225"/>
            <a:ext cx="33906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18"/>
          <p:cNvGrpSpPr/>
          <p:nvPr/>
        </p:nvGrpSpPr>
        <p:grpSpPr>
          <a:xfrm flipH="1" rot="10800000">
            <a:off x="3081256" y="4068659"/>
            <a:ext cx="2175326" cy="2109877"/>
            <a:chOff x="-71475" y="1671775"/>
            <a:chExt cx="1122575" cy="1088800"/>
          </a:xfrm>
        </p:grpSpPr>
        <p:sp>
          <p:nvSpPr>
            <p:cNvPr id="580" name="Google Shape;580;p18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18"/>
          <p:cNvSpPr/>
          <p:nvPr/>
        </p:nvSpPr>
        <p:spPr>
          <a:xfrm flipH="1">
            <a:off x="7415675" y="-162350"/>
            <a:ext cx="1787734" cy="3114757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8"/>
          <p:cNvSpPr/>
          <p:nvPr/>
        </p:nvSpPr>
        <p:spPr>
          <a:xfrm rot="10800000">
            <a:off x="-1042211" y="3909967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" name="Google Shape;604;p18"/>
          <p:cNvGrpSpPr/>
          <p:nvPr/>
        </p:nvGrpSpPr>
        <p:grpSpPr>
          <a:xfrm flipH="1" rot="10800000">
            <a:off x="-920434" y="1562105"/>
            <a:ext cx="2738669" cy="2757126"/>
            <a:chOff x="2240825" y="3469675"/>
            <a:chExt cx="1198175" cy="1206250"/>
          </a:xfrm>
        </p:grpSpPr>
        <p:sp>
          <p:nvSpPr>
            <p:cNvPr id="605" name="Google Shape;605;p1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18"/>
          <p:cNvSpPr/>
          <p:nvPr/>
        </p:nvSpPr>
        <p:spPr>
          <a:xfrm>
            <a:off x="7849050" y="3946012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8"/>
          <p:cNvSpPr/>
          <p:nvPr/>
        </p:nvSpPr>
        <p:spPr>
          <a:xfrm rot="-5400000">
            <a:off x="284751" y="-603924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18"/>
          <p:cNvSpPr/>
          <p:nvPr/>
        </p:nvSpPr>
        <p:spPr>
          <a:xfrm flipH="1" rot="-10029621">
            <a:off x="402110" y="444337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8"/>
          <p:cNvSpPr/>
          <p:nvPr/>
        </p:nvSpPr>
        <p:spPr>
          <a:xfrm flipH="1" rot="9521472">
            <a:off x="8524712" y="4003636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8"/>
          <p:cNvSpPr/>
          <p:nvPr/>
        </p:nvSpPr>
        <p:spPr>
          <a:xfrm rot="10800000">
            <a:off x="5126121" y="216771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8"/>
          <p:cNvSpPr txBox="1"/>
          <p:nvPr>
            <p:ph type="title"/>
          </p:nvPr>
        </p:nvSpPr>
        <p:spPr>
          <a:xfrm>
            <a:off x="4891000" y="1742025"/>
            <a:ext cx="3390300" cy="11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5" name="Google Shape;625;p18"/>
          <p:cNvSpPr txBox="1"/>
          <p:nvPr>
            <p:ph idx="1" type="subTitle"/>
          </p:nvPr>
        </p:nvSpPr>
        <p:spPr>
          <a:xfrm>
            <a:off x="4891150" y="2857125"/>
            <a:ext cx="33903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oogle Shape;627;p19"/>
          <p:cNvGrpSpPr/>
          <p:nvPr/>
        </p:nvGrpSpPr>
        <p:grpSpPr>
          <a:xfrm flipH="1">
            <a:off x="7780657" y="-107687"/>
            <a:ext cx="1666901" cy="1678135"/>
            <a:chOff x="2240825" y="3469675"/>
            <a:chExt cx="1198175" cy="1206250"/>
          </a:xfrm>
        </p:grpSpPr>
        <p:sp>
          <p:nvSpPr>
            <p:cNvPr id="628" name="Google Shape;628;p1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19"/>
          <p:cNvSpPr/>
          <p:nvPr/>
        </p:nvSpPr>
        <p:spPr>
          <a:xfrm flipH="1">
            <a:off x="-326317" y="-139512"/>
            <a:ext cx="1090309" cy="174178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" name="Google Shape;643;p19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644" name="Google Shape;644;p19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5" name="Google Shape;645;p19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646" name="Google Shape;646;p19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9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9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9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9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9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2" name="Google Shape;652;p19"/>
          <p:cNvSpPr/>
          <p:nvPr/>
        </p:nvSpPr>
        <p:spPr>
          <a:xfrm>
            <a:off x="6508749" y="2348048"/>
            <a:ext cx="2671387" cy="3156048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19"/>
          <p:cNvSpPr/>
          <p:nvPr/>
        </p:nvSpPr>
        <p:spPr>
          <a:xfrm>
            <a:off x="7982453" y="4306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19"/>
          <p:cNvSpPr/>
          <p:nvPr/>
        </p:nvSpPr>
        <p:spPr>
          <a:xfrm flipH="1">
            <a:off x="8417036" y="8911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19"/>
          <p:cNvSpPr/>
          <p:nvPr/>
        </p:nvSpPr>
        <p:spPr>
          <a:xfrm rot="10800000">
            <a:off x="-134908" y="3467118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19"/>
          <p:cNvSpPr/>
          <p:nvPr/>
        </p:nvSpPr>
        <p:spPr>
          <a:xfrm flipH="1">
            <a:off x="-51964" y="3567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9"/>
          <p:cNvSpPr/>
          <p:nvPr/>
        </p:nvSpPr>
        <p:spPr>
          <a:xfrm>
            <a:off x="3219478" y="47792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9"/>
          <p:cNvSpPr/>
          <p:nvPr/>
        </p:nvSpPr>
        <p:spPr>
          <a:xfrm rot="1416122">
            <a:off x="12480" y="1341379"/>
            <a:ext cx="265206" cy="2749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0" name="Google Shape;660;p19"/>
          <p:cNvSpPr txBox="1"/>
          <p:nvPr>
            <p:ph idx="1" type="subTitle"/>
          </p:nvPr>
        </p:nvSpPr>
        <p:spPr>
          <a:xfrm>
            <a:off x="713225" y="1732625"/>
            <a:ext cx="7531500" cy="27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0"/>
          <p:cNvSpPr/>
          <p:nvPr/>
        </p:nvSpPr>
        <p:spPr>
          <a:xfrm flipH="1">
            <a:off x="8208200" y="54875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0"/>
          <p:cNvSpPr/>
          <p:nvPr/>
        </p:nvSpPr>
        <p:spPr>
          <a:xfrm flipH="1" rot="-5400000">
            <a:off x="-12919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20"/>
          <p:cNvGrpSpPr/>
          <p:nvPr/>
        </p:nvGrpSpPr>
        <p:grpSpPr>
          <a:xfrm>
            <a:off x="-120235" y="1101776"/>
            <a:ext cx="1666901" cy="1678135"/>
            <a:chOff x="2240825" y="3469675"/>
            <a:chExt cx="1198175" cy="1206250"/>
          </a:xfrm>
        </p:grpSpPr>
        <p:sp>
          <p:nvSpPr>
            <p:cNvPr id="665" name="Google Shape;665;p2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20"/>
          <p:cNvGrpSpPr/>
          <p:nvPr/>
        </p:nvGrpSpPr>
        <p:grpSpPr>
          <a:xfrm flipH="1">
            <a:off x="4157797" y="3517041"/>
            <a:ext cx="2009297" cy="1948844"/>
            <a:chOff x="-71475" y="1671775"/>
            <a:chExt cx="1122575" cy="1088800"/>
          </a:xfrm>
        </p:grpSpPr>
        <p:sp>
          <p:nvSpPr>
            <p:cNvPr id="680" name="Google Shape;680;p20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0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0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20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703" name="Google Shape;703;p20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" name="Google Shape;704;p20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705" name="Google Shape;705;p20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0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20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0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0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1" name="Google Shape;711;p20"/>
          <p:cNvSpPr/>
          <p:nvPr/>
        </p:nvSpPr>
        <p:spPr>
          <a:xfrm rot="1903714">
            <a:off x="8410144" y="351449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0"/>
          <p:cNvSpPr/>
          <p:nvPr/>
        </p:nvSpPr>
        <p:spPr>
          <a:xfrm flipH="1">
            <a:off x="353100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0"/>
          <p:cNvSpPr/>
          <p:nvPr/>
        </p:nvSpPr>
        <p:spPr>
          <a:xfrm rot="-770379">
            <a:off x="104440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0"/>
          <p:cNvSpPr/>
          <p:nvPr/>
        </p:nvSpPr>
        <p:spPr>
          <a:xfrm flipH="1">
            <a:off x="8566463" y="18556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6" name="Google Shape;716;p20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17" name="Google Shape;717;p20"/>
          <p:cNvSpPr txBox="1"/>
          <p:nvPr>
            <p:ph idx="2" type="subTitle"/>
          </p:nvPr>
        </p:nvSpPr>
        <p:spPr>
          <a:xfrm>
            <a:off x="1001900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 rot="10800000">
            <a:off x="2688247" y="3969741"/>
            <a:ext cx="2009297" cy="1948844"/>
            <a:chOff x="-71475" y="1671775"/>
            <a:chExt cx="1122575" cy="1088800"/>
          </a:xfrm>
        </p:grpSpPr>
        <p:sp>
          <p:nvSpPr>
            <p:cNvPr id="44" name="Google Shape;44;p3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3"/>
          <p:cNvSpPr/>
          <p:nvPr/>
        </p:nvSpPr>
        <p:spPr>
          <a:xfrm>
            <a:off x="3437750" y="-3507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3"/>
          <p:cNvGrpSpPr/>
          <p:nvPr/>
        </p:nvGrpSpPr>
        <p:grpSpPr>
          <a:xfrm>
            <a:off x="5032041" y="132156"/>
            <a:ext cx="1439140" cy="2725797"/>
            <a:chOff x="1699834" y="176950"/>
            <a:chExt cx="1038266" cy="1966523"/>
          </a:xfrm>
        </p:grpSpPr>
        <p:sp>
          <p:nvSpPr>
            <p:cNvPr id="68" name="Google Shape;68;p3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3"/>
          <p:cNvSpPr/>
          <p:nvPr/>
        </p:nvSpPr>
        <p:spPr>
          <a:xfrm flipH="1">
            <a:off x="-94728" y="30517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3"/>
          <p:cNvGrpSpPr/>
          <p:nvPr/>
        </p:nvGrpSpPr>
        <p:grpSpPr>
          <a:xfrm>
            <a:off x="104940" y="307951"/>
            <a:ext cx="1666901" cy="1678135"/>
            <a:chOff x="2240825" y="3469675"/>
            <a:chExt cx="1198175" cy="1206250"/>
          </a:xfrm>
        </p:grpSpPr>
        <p:sp>
          <p:nvSpPr>
            <p:cNvPr id="73" name="Google Shape;73;p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"/>
          <p:cNvSpPr/>
          <p:nvPr/>
        </p:nvSpPr>
        <p:spPr>
          <a:xfrm>
            <a:off x="7038950" y="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 flipH="1">
            <a:off x="6744038" y="34586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7725375" y="872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1978300" y="46583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 flipH="1" rot="-2220171">
            <a:off x="294988" y="209598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5" name="Google Shape;95;p3"/>
          <p:cNvSpPr txBox="1"/>
          <p:nvPr>
            <p:ph hasCustomPrompt="1"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3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1"/>
          <p:cNvSpPr/>
          <p:nvPr/>
        </p:nvSpPr>
        <p:spPr>
          <a:xfrm>
            <a:off x="7545503" y="3137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" name="Google Shape;720;p21"/>
          <p:cNvGrpSpPr/>
          <p:nvPr/>
        </p:nvGrpSpPr>
        <p:grpSpPr>
          <a:xfrm>
            <a:off x="1501040" y="3974301"/>
            <a:ext cx="1666901" cy="1678135"/>
            <a:chOff x="2240825" y="3469675"/>
            <a:chExt cx="1198175" cy="1206250"/>
          </a:xfrm>
        </p:grpSpPr>
        <p:sp>
          <p:nvSpPr>
            <p:cNvPr id="721" name="Google Shape;721;p2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21"/>
          <p:cNvSpPr/>
          <p:nvPr/>
        </p:nvSpPr>
        <p:spPr>
          <a:xfrm flipH="1" rot="10800000">
            <a:off x="-26250" y="1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1"/>
          <p:cNvSpPr/>
          <p:nvPr/>
        </p:nvSpPr>
        <p:spPr>
          <a:xfrm flipH="1" rot="10800000">
            <a:off x="405450" y="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1"/>
          <p:cNvSpPr/>
          <p:nvPr/>
        </p:nvSpPr>
        <p:spPr>
          <a:xfrm flipH="1" rot="10800000">
            <a:off x="837150" y="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1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1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1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1"/>
          <p:cNvSpPr/>
          <p:nvPr/>
        </p:nvSpPr>
        <p:spPr>
          <a:xfrm>
            <a:off x="424238" y="4110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1"/>
          <p:cNvSpPr/>
          <p:nvPr/>
        </p:nvSpPr>
        <p:spPr>
          <a:xfrm flipH="1">
            <a:off x="7786388" y="38526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1"/>
          <p:cNvSpPr/>
          <p:nvPr/>
        </p:nvSpPr>
        <p:spPr>
          <a:xfrm flipH="1">
            <a:off x="8599550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5" name="Google Shape;745;p21"/>
          <p:cNvSpPr txBox="1"/>
          <p:nvPr>
            <p:ph idx="1" type="subTitle"/>
          </p:nvPr>
        </p:nvSpPr>
        <p:spPr>
          <a:xfrm>
            <a:off x="4681676" y="3890825"/>
            <a:ext cx="2483400" cy="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6" name="Google Shape;746;p21"/>
          <p:cNvSpPr txBox="1"/>
          <p:nvPr>
            <p:ph idx="2" type="subTitle"/>
          </p:nvPr>
        </p:nvSpPr>
        <p:spPr>
          <a:xfrm>
            <a:off x="1978886" y="3890825"/>
            <a:ext cx="2483400" cy="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7" name="Google Shape;747;p21"/>
          <p:cNvSpPr txBox="1"/>
          <p:nvPr>
            <p:ph idx="3" type="subTitle"/>
          </p:nvPr>
        </p:nvSpPr>
        <p:spPr>
          <a:xfrm>
            <a:off x="1978874" y="3461600"/>
            <a:ext cx="24834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8" name="Google Shape;748;p21"/>
          <p:cNvSpPr txBox="1"/>
          <p:nvPr>
            <p:ph idx="4" type="subTitle"/>
          </p:nvPr>
        </p:nvSpPr>
        <p:spPr>
          <a:xfrm>
            <a:off x="4681683" y="3461600"/>
            <a:ext cx="24834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1" name="Google Shape;751;p22"/>
          <p:cNvSpPr txBox="1"/>
          <p:nvPr>
            <p:ph idx="1" type="subTitle"/>
          </p:nvPr>
        </p:nvSpPr>
        <p:spPr>
          <a:xfrm>
            <a:off x="2424850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52" name="Google Shape;752;p22"/>
          <p:cNvSpPr txBox="1"/>
          <p:nvPr>
            <p:ph idx="2" type="subTitle"/>
          </p:nvPr>
        </p:nvSpPr>
        <p:spPr>
          <a:xfrm>
            <a:off x="4740954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53" name="Google Shape;753;p22"/>
          <p:cNvSpPr txBox="1"/>
          <p:nvPr>
            <p:ph idx="3" type="subTitle"/>
          </p:nvPr>
        </p:nvSpPr>
        <p:spPr>
          <a:xfrm>
            <a:off x="24248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4" name="Google Shape;754;p22"/>
          <p:cNvSpPr txBox="1"/>
          <p:nvPr>
            <p:ph idx="4" type="subTitle"/>
          </p:nvPr>
        </p:nvSpPr>
        <p:spPr>
          <a:xfrm>
            <a:off x="47409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" name="Google Shape;756;p23"/>
          <p:cNvGrpSpPr/>
          <p:nvPr/>
        </p:nvGrpSpPr>
        <p:grpSpPr>
          <a:xfrm rot="10800000">
            <a:off x="4341478" y="3060308"/>
            <a:ext cx="2175326" cy="2109877"/>
            <a:chOff x="-71475" y="1671775"/>
            <a:chExt cx="1122575" cy="1088800"/>
          </a:xfrm>
        </p:grpSpPr>
        <p:sp>
          <p:nvSpPr>
            <p:cNvPr id="757" name="Google Shape;757;p23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9" name="Google Shape;779;p23"/>
          <p:cNvSpPr/>
          <p:nvPr/>
        </p:nvSpPr>
        <p:spPr>
          <a:xfrm>
            <a:off x="6712080" y="-64052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" name="Google Shape;780;p23"/>
          <p:cNvGrpSpPr/>
          <p:nvPr/>
        </p:nvGrpSpPr>
        <p:grpSpPr>
          <a:xfrm>
            <a:off x="-190209" y="2171406"/>
            <a:ext cx="1439140" cy="2725797"/>
            <a:chOff x="1699834" y="176950"/>
            <a:chExt cx="1038266" cy="1966523"/>
          </a:xfrm>
        </p:grpSpPr>
        <p:sp>
          <p:nvSpPr>
            <p:cNvPr id="781" name="Google Shape;781;p23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" name="Google Shape;784;p23"/>
          <p:cNvSpPr/>
          <p:nvPr/>
        </p:nvSpPr>
        <p:spPr>
          <a:xfrm flipH="1">
            <a:off x="871230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3"/>
          <p:cNvSpPr/>
          <p:nvPr/>
        </p:nvSpPr>
        <p:spPr>
          <a:xfrm flipH="1">
            <a:off x="828060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23"/>
          <p:cNvSpPr/>
          <p:nvPr/>
        </p:nvSpPr>
        <p:spPr>
          <a:xfrm flipH="1">
            <a:off x="784890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" name="Google Shape;787;p23"/>
          <p:cNvGrpSpPr/>
          <p:nvPr/>
        </p:nvGrpSpPr>
        <p:grpSpPr>
          <a:xfrm>
            <a:off x="-304097" y="58651"/>
            <a:ext cx="1666901" cy="1678135"/>
            <a:chOff x="2240825" y="3469675"/>
            <a:chExt cx="1198175" cy="1206250"/>
          </a:xfrm>
        </p:grpSpPr>
        <p:sp>
          <p:nvSpPr>
            <p:cNvPr id="788" name="Google Shape;788;p2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p23"/>
          <p:cNvSpPr/>
          <p:nvPr/>
        </p:nvSpPr>
        <p:spPr>
          <a:xfrm flipH="1">
            <a:off x="454788" y="15746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3"/>
          <p:cNvSpPr/>
          <p:nvPr/>
        </p:nvSpPr>
        <p:spPr>
          <a:xfrm rot="-770379">
            <a:off x="3476590" y="434038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3"/>
          <p:cNvSpPr/>
          <p:nvPr/>
        </p:nvSpPr>
        <p:spPr>
          <a:xfrm flipH="1">
            <a:off x="8127400" y="2645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3"/>
          <p:cNvSpPr/>
          <p:nvPr/>
        </p:nvSpPr>
        <p:spPr>
          <a:xfrm rot="1675503">
            <a:off x="1947506" y="62358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7" name="Google Shape;807;p23"/>
          <p:cNvSpPr txBox="1"/>
          <p:nvPr>
            <p:ph idx="1" type="subTitle"/>
          </p:nvPr>
        </p:nvSpPr>
        <p:spPr>
          <a:xfrm>
            <a:off x="894275" y="320462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08" name="Google Shape;808;p23"/>
          <p:cNvSpPr txBox="1"/>
          <p:nvPr>
            <p:ph idx="2" type="subTitle"/>
          </p:nvPr>
        </p:nvSpPr>
        <p:spPr>
          <a:xfrm>
            <a:off x="3659975" y="255727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09" name="Google Shape;809;p23"/>
          <p:cNvSpPr txBox="1"/>
          <p:nvPr>
            <p:ph idx="3" type="subTitle"/>
          </p:nvPr>
        </p:nvSpPr>
        <p:spPr>
          <a:xfrm>
            <a:off x="6425698" y="320462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10" name="Google Shape;810;p23"/>
          <p:cNvSpPr txBox="1"/>
          <p:nvPr>
            <p:ph idx="4" type="subTitle"/>
          </p:nvPr>
        </p:nvSpPr>
        <p:spPr>
          <a:xfrm>
            <a:off x="894296" y="2753124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1" name="Google Shape;811;p23"/>
          <p:cNvSpPr txBox="1"/>
          <p:nvPr>
            <p:ph idx="5" type="subTitle"/>
          </p:nvPr>
        </p:nvSpPr>
        <p:spPr>
          <a:xfrm>
            <a:off x="3660004" y="2105775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2" name="Google Shape;812;p23"/>
          <p:cNvSpPr txBox="1"/>
          <p:nvPr>
            <p:ph idx="6" type="subTitle"/>
          </p:nvPr>
        </p:nvSpPr>
        <p:spPr>
          <a:xfrm>
            <a:off x="6425712" y="2753124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4"/>
          <p:cNvSpPr/>
          <p:nvPr/>
        </p:nvSpPr>
        <p:spPr>
          <a:xfrm>
            <a:off x="4897375" y="17253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24"/>
          <p:cNvSpPr/>
          <p:nvPr/>
        </p:nvSpPr>
        <p:spPr>
          <a:xfrm rot="-5400000">
            <a:off x="212031" y="-665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" name="Google Shape;816;p24"/>
          <p:cNvGrpSpPr/>
          <p:nvPr/>
        </p:nvGrpSpPr>
        <p:grpSpPr>
          <a:xfrm>
            <a:off x="-120235" y="3312138"/>
            <a:ext cx="1666901" cy="1678135"/>
            <a:chOff x="2240825" y="3469675"/>
            <a:chExt cx="1198175" cy="1206250"/>
          </a:xfrm>
        </p:grpSpPr>
        <p:sp>
          <p:nvSpPr>
            <p:cNvPr id="817" name="Google Shape;817;p2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" name="Google Shape;831;p24"/>
          <p:cNvSpPr/>
          <p:nvPr/>
        </p:nvSpPr>
        <p:spPr>
          <a:xfrm flipH="1" rot="-2546933">
            <a:off x="858028" y="170090"/>
            <a:ext cx="265212" cy="274938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4"/>
          <p:cNvSpPr/>
          <p:nvPr/>
        </p:nvSpPr>
        <p:spPr>
          <a:xfrm rot="1675503">
            <a:off x="382981" y="1960620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4"/>
          <p:cNvSpPr/>
          <p:nvPr/>
        </p:nvSpPr>
        <p:spPr>
          <a:xfrm>
            <a:off x="8060274" y="-64450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4"/>
          <p:cNvSpPr/>
          <p:nvPr/>
        </p:nvSpPr>
        <p:spPr>
          <a:xfrm>
            <a:off x="8368775" y="-51227"/>
            <a:ext cx="914476" cy="1460855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4"/>
          <p:cNvSpPr/>
          <p:nvPr/>
        </p:nvSpPr>
        <p:spPr>
          <a:xfrm rot="1675503">
            <a:off x="8000231" y="4399683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4"/>
          <p:cNvSpPr/>
          <p:nvPr/>
        </p:nvSpPr>
        <p:spPr>
          <a:xfrm flipH="1" rot="-2546933">
            <a:off x="8633403" y="3120340"/>
            <a:ext cx="265212" cy="274938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4"/>
          <p:cNvSpPr/>
          <p:nvPr/>
        </p:nvSpPr>
        <p:spPr>
          <a:xfrm flipH="1">
            <a:off x="-168011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9" name="Google Shape;839;p24"/>
          <p:cNvSpPr txBox="1"/>
          <p:nvPr>
            <p:ph idx="1" type="subTitle"/>
          </p:nvPr>
        </p:nvSpPr>
        <p:spPr>
          <a:xfrm>
            <a:off x="2424850" y="22811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0" name="Google Shape;840;p24"/>
          <p:cNvSpPr txBox="1"/>
          <p:nvPr>
            <p:ph idx="2" type="subTitle"/>
          </p:nvPr>
        </p:nvSpPr>
        <p:spPr>
          <a:xfrm>
            <a:off x="4740954" y="22811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1" name="Google Shape;841;p24"/>
          <p:cNvSpPr txBox="1"/>
          <p:nvPr>
            <p:ph idx="3" type="subTitle"/>
          </p:nvPr>
        </p:nvSpPr>
        <p:spPr>
          <a:xfrm>
            <a:off x="2424850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2" name="Google Shape;842;p24"/>
          <p:cNvSpPr txBox="1"/>
          <p:nvPr>
            <p:ph idx="4" type="subTitle"/>
          </p:nvPr>
        </p:nvSpPr>
        <p:spPr>
          <a:xfrm>
            <a:off x="4740954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3" name="Google Shape;843;p24"/>
          <p:cNvSpPr txBox="1"/>
          <p:nvPr>
            <p:ph idx="5" type="subTitle"/>
          </p:nvPr>
        </p:nvSpPr>
        <p:spPr>
          <a:xfrm>
            <a:off x="2424850" y="1980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4" name="Google Shape;844;p24"/>
          <p:cNvSpPr txBox="1"/>
          <p:nvPr>
            <p:ph idx="6" type="subTitle"/>
          </p:nvPr>
        </p:nvSpPr>
        <p:spPr>
          <a:xfrm>
            <a:off x="24248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5" name="Google Shape;845;p24"/>
          <p:cNvSpPr txBox="1"/>
          <p:nvPr>
            <p:ph idx="7" type="subTitle"/>
          </p:nvPr>
        </p:nvSpPr>
        <p:spPr>
          <a:xfrm>
            <a:off x="4740950" y="1980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6" name="Google Shape;846;p24"/>
          <p:cNvSpPr txBox="1"/>
          <p:nvPr>
            <p:ph idx="8" type="subTitle"/>
          </p:nvPr>
        </p:nvSpPr>
        <p:spPr>
          <a:xfrm>
            <a:off x="47409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5"/>
          <p:cNvSpPr/>
          <p:nvPr/>
        </p:nvSpPr>
        <p:spPr>
          <a:xfrm>
            <a:off x="8050554" y="-139524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25"/>
          <p:cNvSpPr/>
          <p:nvPr/>
        </p:nvSpPr>
        <p:spPr>
          <a:xfrm>
            <a:off x="7777715" y="362359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5"/>
          <p:cNvSpPr/>
          <p:nvPr/>
        </p:nvSpPr>
        <p:spPr>
          <a:xfrm rot="10800000">
            <a:off x="-432697" y="-265764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1" name="Google Shape;851;p25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852" name="Google Shape;852;p25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3" name="Google Shape;853;p25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854" name="Google Shape;854;p25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25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" name="Google Shape;860;p25"/>
          <p:cNvGrpSpPr/>
          <p:nvPr/>
        </p:nvGrpSpPr>
        <p:grpSpPr>
          <a:xfrm flipH="1" rot="10800000">
            <a:off x="-953679" y="3623604"/>
            <a:ext cx="1666901" cy="1678135"/>
            <a:chOff x="2240825" y="3469675"/>
            <a:chExt cx="1198175" cy="1206250"/>
          </a:xfrm>
        </p:grpSpPr>
        <p:sp>
          <p:nvSpPr>
            <p:cNvPr id="861" name="Google Shape;861;p2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" name="Google Shape;875;p25"/>
          <p:cNvSpPr/>
          <p:nvPr/>
        </p:nvSpPr>
        <p:spPr>
          <a:xfrm rot="10800000">
            <a:off x="240081" y="94899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5"/>
          <p:cNvSpPr/>
          <p:nvPr/>
        </p:nvSpPr>
        <p:spPr>
          <a:xfrm flipH="1" rot="10800000">
            <a:off x="111169" y="3414527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5"/>
          <p:cNvSpPr/>
          <p:nvPr/>
        </p:nvSpPr>
        <p:spPr>
          <a:xfrm flipH="1" rot="9020373">
            <a:off x="8297125" y="575786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5"/>
          <p:cNvSpPr/>
          <p:nvPr/>
        </p:nvSpPr>
        <p:spPr>
          <a:xfrm rot="10800000">
            <a:off x="8766544" y="345678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25"/>
          <p:cNvSpPr/>
          <p:nvPr/>
        </p:nvSpPr>
        <p:spPr>
          <a:xfrm rot="10800000">
            <a:off x="3993919" y="476158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81" name="Google Shape;881;p25"/>
          <p:cNvSpPr txBox="1"/>
          <p:nvPr>
            <p:ph idx="1" type="subTitle"/>
          </p:nvPr>
        </p:nvSpPr>
        <p:spPr>
          <a:xfrm>
            <a:off x="744063" y="2139625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2" name="Google Shape;882;p25"/>
          <p:cNvSpPr txBox="1"/>
          <p:nvPr>
            <p:ph idx="2" type="subTitle"/>
          </p:nvPr>
        </p:nvSpPr>
        <p:spPr>
          <a:xfrm>
            <a:off x="5948942" y="2139625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3" name="Google Shape;883;p25"/>
          <p:cNvSpPr txBox="1"/>
          <p:nvPr>
            <p:ph idx="3" type="subTitle"/>
          </p:nvPr>
        </p:nvSpPr>
        <p:spPr>
          <a:xfrm>
            <a:off x="744063" y="3514050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4" name="Google Shape;884;p25"/>
          <p:cNvSpPr txBox="1"/>
          <p:nvPr>
            <p:ph idx="4" type="subTitle"/>
          </p:nvPr>
        </p:nvSpPr>
        <p:spPr>
          <a:xfrm>
            <a:off x="5948942" y="3514050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5" name="Google Shape;885;p25"/>
          <p:cNvSpPr txBox="1"/>
          <p:nvPr>
            <p:ph idx="5" type="subTitle"/>
          </p:nvPr>
        </p:nvSpPr>
        <p:spPr>
          <a:xfrm>
            <a:off x="744063" y="1838725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5"/>
          <p:cNvSpPr txBox="1"/>
          <p:nvPr>
            <p:ph idx="6" type="subTitle"/>
          </p:nvPr>
        </p:nvSpPr>
        <p:spPr>
          <a:xfrm>
            <a:off x="744063" y="3213150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7" name="Google Shape;887;p25"/>
          <p:cNvSpPr txBox="1"/>
          <p:nvPr>
            <p:ph idx="7" type="subTitle"/>
          </p:nvPr>
        </p:nvSpPr>
        <p:spPr>
          <a:xfrm>
            <a:off x="5948937" y="1838725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8" name="Google Shape;888;p25"/>
          <p:cNvSpPr txBox="1"/>
          <p:nvPr>
            <p:ph idx="8" type="subTitle"/>
          </p:nvPr>
        </p:nvSpPr>
        <p:spPr>
          <a:xfrm>
            <a:off x="5948937" y="3213150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26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6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" name="Google Shape;892;p26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893" name="Google Shape;893;p26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" name="Google Shape;894;p26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895" name="Google Shape;895;p26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26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26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26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26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26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01" name="Google Shape;901;p26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" name="Google Shape;902;p26"/>
          <p:cNvGrpSpPr/>
          <p:nvPr/>
        </p:nvGrpSpPr>
        <p:grpSpPr>
          <a:xfrm flipH="1">
            <a:off x="8430773" y="776326"/>
            <a:ext cx="1666901" cy="1678135"/>
            <a:chOff x="2240825" y="3469675"/>
            <a:chExt cx="1198175" cy="1206250"/>
          </a:xfrm>
        </p:grpSpPr>
        <p:sp>
          <p:nvSpPr>
            <p:cNvPr id="903" name="Google Shape;903;p2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" name="Google Shape;917;p26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26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26"/>
          <p:cNvSpPr/>
          <p:nvPr/>
        </p:nvSpPr>
        <p:spPr>
          <a:xfrm flipH="1" rot="10800000">
            <a:off x="-26250" y="3696113"/>
            <a:ext cx="896483" cy="156193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26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26"/>
          <p:cNvSpPr/>
          <p:nvPr/>
        </p:nvSpPr>
        <p:spPr>
          <a:xfrm>
            <a:off x="354232" y="339601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23" name="Google Shape;923;p26"/>
          <p:cNvSpPr txBox="1"/>
          <p:nvPr>
            <p:ph idx="1" type="subTitle"/>
          </p:nvPr>
        </p:nvSpPr>
        <p:spPr>
          <a:xfrm>
            <a:off x="1112605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4" name="Google Shape;924;p26"/>
          <p:cNvSpPr txBox="1"/>
          <p:nvPr>
            <p:ph idx="2" type="subTitle"/>
          </p:nvPr>
        </p:nvSpPr>
        <p:spPr>
          <a:xfrm>
            <a:off x="3582450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5" name="Google Shape;925;p26"/>
          <p:cNvSpPr txBox="1"/>
          <p:nvPr>
            <p:ph idx="3" type="subTitle"/>
          </p:nvPr>
        </p:nvSpPr>
        <p:spPr>
          <a:xfrm>
            <a:off x="1112605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6" name="Google Shape;926;p26"/>
          <p:cNvSpPr txBox="1"/>
          <p:nvPr>
            <p:ph idx="4" type="subTitle"/>
          </p:nvPr>
        </p:nvSpPr>
        <p:spPr>
          <a:xfrm>
            <a:off x="3582450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7" name="Google Shape;927;p26"/>
          <p:cNvSpPr txBox="1"/>
          <p:nvPr>
            <p:ph idx="5" type="subTitle"/>
          </p:nvPr>
        </p:nvSpPr>
        <p:spPr>
          <a:xfrm>
            <a:off x="6052295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8" name="Google Shape;928;p26"/>
          <p:cNvSpPr txBox="1"/>
          <p:nvPr>
            <p:ph idx="6" type="subTitle"/>
          </p:nvPr>
        </p:nvSpPr>
        <p:spPr>
          <a:xfrm>
            <a:off x="6052295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9" name="Google Shape;929;p26"/>
          <p:cNvSpPr txBox="1"/>
          <p:nvPr>
            <p:ph idx="7" type="subTitle"/>
          </p:nvPr>
        </p:nvSpPr>
        <p:spPr>
          <a:xfrm>
            <a:off x="1111105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0" name="Google Shape;930;p26"/>
          <p:cNvSpPr txBox="1"/>
          <p:nvPr>
            <p:ph idx="8" type="subTitle"/>
          </p:nvPr>
        </p:nvSpPr>
        <p:spPr>
          <a:xfrm>
            <a:off x="3580950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1" name="Google Shape;931;p26"/>
          <p:cNvSpPr txBox="1"/>
          <p:nvPr>
            <p:ph idx="9" type="subTitle"/>
          </p:nvPr>
        </p:nvSpPr>
        <p:spPr>
          <a:xfrm>
            <a:off x="6050795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2" name="Google Shape;932;p26"/>
          <p:cNvSpPr txBox="1"/>
          <p:nvPr>
            <p:ph idx="13" type="subTitle"/>
          </p:nvPr>
        </p:nvSpPr>
        <p:spPr>
          <a:xfrm>
            <a:off x="1111105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3" name="Google Shape;933;p26"/>
          <p:cNvSpPr txBox="1"/>
          <p:nvPr>
            <p:ph idx="14" type="subTitle"/>
          </p:nvPr>
        </p:nvSpPr>
        <p:spPr>
          <a:xfrm>
            <a:off x="3580950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4" name="Google Shape;934;p26"/>
          <p:cNvSpPr txBox="1"/>
          <p:nvPr>
            <p:ph idx="15" type="subTitle"/>
          </p:nvPr>
        </p:nvSpPr>
        <p:spPr>
          <a:xfrm>
            <a:off x="6050795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6" name="Google Shape;936;p27"/>
          <p:cNvGrpSpPr/>
          <p:nvPr/>
        </p:nvGrpSpPr>
        <p:grpSpPr>
          <a:xfrm>
            <a:off x="2754916" y="-1012744"/>
            <a:ext cx="1439140" cy="2725797"/>
            <a:chOff x="1699834" y="176950"/>
            <a:chExt cx="1038266" cy="1966523"/>
          </a:xfrm>
        </p:grpSpPr>
        <p:sp>
          <p:nvSpPr>
            <p:cNvPr id="937" name="Google Shape;937;p27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" name="Google Shape;940;p27"/>
          <p:cNvSpPr/>
          <p:nvPr/>
        </p:nvSpPr>
        <p:spPr>
          <a:xfrm flipH="1" rot="10800000">
            <a:off x="7098988" y="2054817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1" name="Google Shape;941;p27"/>
          <p:cNvGrpSpPr/>
          <p:nvPr/>
        </p:nvGrpSpPr>
        <p:grpSpPr>
          <a:xfrm>
            <a:off x="1841390" y="3916776"/>
            <a:ext cx="1666901" cy="1678135"/>
            <a:chOff x="2240825" y="3469675"/>
            <a:chExt cx="1198175" cy="1206250"/>
          </a:xfrm>
        </p:grpSpPr>
        <p:sp>
          <p:nvSpPr>
            <p:cNvPr id="942" name="Google Shape;942;p2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27"/>
          <p:cNvSpPr/>
          <p:nvPr/>
        </p:nvSpPr>
        <p:spPr>
          <a:xfrm flipH="1" rot="10800000">
            <a:off x="-26250" y="1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27"/>
          <p:cNvSpPr/>
          <p:nvPr/>
        </p:nvSpPr>
        <p:spPr>
          <a:xfrm flipH="1" rot="10800000">
            <a:off x="405450" y="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27"/>
          <p:cNvSpPr/>
          <p:nvPr/>
        </p:nvSpPr>
        <p:spPr>
          <a:xfrm flipH="1" rot="10800000">
            <a:off x="837150" y="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27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27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27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27"/>
          <p:cNvSpPr/>
          <p:nvPr/>
        </p:nvSpPr>
        <p:spPr>
          <a:xfrm flipH="1">
            <a:off x="8306813" y="984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27"/>
          <p:cNvSpPr/>
          <p:nvPr/>
        </p:nvSpPr>
        <p:spPr>
          <a:xfrm flipH="1" rot="-1633731">
            <a:off x="7739470" y="3036355"/>
            <a:ext cx="265212" cy="27493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27"/>
          <p:cNvSpPr/>
          <p:nvPr/>
        </p:nvSpPr>
        <p:spPr>
          <a:xfrm flipH="1">
            <a:off x="713213" y="13928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27"/>
          <p:cNvSpPr txBox="1"/>
          <p:nvPr>
            <p:ph hasCustomPrompt="1" type="title"/>
          </p:nvPr>
        </p:nvSpPr>
        <p:spPr>
          <a:xfrm>
            <a:off x="2223600" y="14916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6" name="Google Shape;966;p27"/>
          <p:cNvSpPr txBox="1"/>
          <p:nvPr>
            <p:ph idx="1" type="subTitle"/>
          </p:nvPr>
        </p:nvSpPr>
        <p:spPr>
          <a:xfrm>
            <a:off x="2223600" y="2249676"/>
            <a:ext cx="4696800" cy="372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67" name="Google Shape;967;p27"/>
          <p:cNvSpPr txBox="1"/>
          <p:nvPr>
            <p:ph hasCustomPrompt="1" idx="2" type="title"/>
          </p:nvPr>
        </p:nvSpPr>
        <p:spPr>
          <a:xfrm>
            <a:off x="2223600" y="2789381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8" name="Google Shape;968;p27"/>
          <p:cNvSpPr txBox="1"/>
          <p:nvPr>
            <p:ph idx="3" type="subTitle"/>
          </p:nvPr>
        </p:nvSpPr>
        <p:spPr>
          <a:xfrm>
            <a:off x="2223600" y="3549953"/>
            <a:ext cx="4696800" cy="372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28"/>
          <p:cNvSpPr/>
          <p:nvPr/>
        </p:nvSpPr>
        <p:spPr>
          <a:xfrm rot="10800000">
            <a:off x="-986504" y="-865989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28"/>
          <p:cNvSpPr/>
          <p:nvPr/>
        </p:nvSpPr>
        <p:spPr>
          <a:xfrm>
            <a:off x="7810442" y="3146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" name="Google Shape;972;p28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973" name="Google Shape;973;p28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4" name="Google Shape;974;p28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975" name="Google Shape;975;p28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28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1" name="Google Shape;981;p28"/>
          <p:cNvGrpSpPr/>
          <p:nvPr/>
        </p:nvGrpSpPr>
        <p:grpSpPr>
          <a:xfrm flipH="1">
            <a:off x="8294830" y="255301"/>
            <a:ext cx="1666901" cy="1678135"/>
            <a:chOff x="2240825" y="3469675"/>
            <a:chExt cx="1198175" cy="1206250"/>
          </a:xfrm>
        </p:grpSpPr>
        <p:sp>
          <p:nvSpPr>
            <p:cNvPr id="982" name="Google Shape;982;p2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28"/>
          <p:cNvSpPr/>
          <p:nvPr/>
        </p:nvSpPr>
        <p:spPr>
          <a:xfrm>
            <a:off x="8637964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28"/>
          <p:cNvSpPr/>
          <p:nvPr/>
        </p:nvSpPr>
        <p:spPr>
          <a:xfrm flipH="1">
            <a:off x="8509059" y="11074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28"/>
          <p:cNvSpPr/>
          <p:nvPr/>
        </p:nvSpPr>
        <p:spPr>
          <a:xfrm rot="10800000">
            <a:off x="-65235" y="3496781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28"/>
          <p:cNvSpPr/>
          <p:nvPr/>
        </p:nvSpPr>
        <p:spPr>
          <a:xfrm flipH="1" rot="-1779627">
            <a:off x="266673" y="4163374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28"/>
          <p:cNvSpPr/>
          <p:nvPr/>
        </p:nvSpPr>
        <p:spPr>
          <a:xfrm>
            <a:off x="191376" y="12410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28"/>
          <p:cNvSpPr txBox="1"/>
          <p:nvPr>
            <p:ph hasCustomPrompt="1" type="title"/>
          </p:nvPr>
        </p:nvSpPr>
        <p:spPr>
          <a:xfrm>
            <a:off x="1325650" y="19621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/>
          <p:nvPr>
            <p:ph idx="1" type="subTitle"/>
          </p:nvPr>
        </p:nvSpPr>
        <p:spPr>
          <a:xfrm>
            <a:off x="9385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3" name="Google Shape;1003;p28"/>
          <p:cNvSpPr txBox="1"/>
          <p:nvPr>
            <p:ph idx="2" type="subTitle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4" name="Google Shape;1004;p28"/>
          <p:cNvSpPr txBox="1"/>
          <p:nvPr>
            <p:ph hasCustomPrompt="1" idx="3" type="title"/>
          </p:nvPr>
        </p:nvSpPr>
        <p:spPr>
          <a:xfrm>
            <a:off x="3873100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/>
          <p:nvPr>
            <p:ph idx="4" type="subTitle"/>
          </p:nvPr>
        </p:nvSpPr>
        <p:spPr>
          <a:xfrm>
            <a:off x="34854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6" name="Google Shape;1006;p28"/>
          <p:cNvSpPr txBox="1"/>
          <p:nvPr>
            <p:ph idx="5" type="subTitle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7" name="Google Shape;1007;p28"/>
          <p:cNvSpPr txBox="1"/>
          <p:nvPr>
            <p:ph hasCustomPrompt="1" idx="6" type="title"/>
          </p:nvPr>
        </p:nvSpPr>
        <p:spPr>
          <a:xfrm>
            <a:off x="6417675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/>
          <p:nvPr>
            <p:ph idx="7" type="subTitle"/>
          </p:nvPr>
        </p:nvSpPr>
        <p:spPr>
          <a:xfrm>
            <a:off x="60323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9" name="Google Shape;1009;p28"/>
          <p:cNvSpPr txBox="1"/>
          <p:nvPr>
            <p:ph idx="8" type="subTitle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0" name="Google Shape;1010;p2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9"/>
          <p:cNvSpPr/>
          <p:nvPr/>
        </p:nvSpPr>
        <p:spPr>
          <a:xfrm rot="10800000">
            <a:off x="2195107" y="1319210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3" name="Google Shape;1013;p29"/>
          <p:cNvGrpSpPr/>
          <p:nvPr/>
        </p:nvGrpSpPr>
        <p:grpSpPr>
          <a:xfrm rot="10800000">
            <a:off x="6596426" y="2174881"/>
            <a:ext cx="1439140" cy="2725797"/>
            <a:chOff x="1699834" y="176950"/>
            <a:chExt cx="1038266" cy="1966523"/>
          </a:xfrm>
        </p:grpSpPr>
        <p:sp>
          <p:nvSpPr>
            <p:cNvPr id="1014" name="Google Shape;1014;p29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29"/>
          <p:cNvGrpSpPr/>
          <p:nvPr/>
        </p:nvGrpSpPr>
        <p:grpSpPr>
          <a:xfrm>
            <a:off x="4468713" y="-885750"/>
            <a:ext cx="2009297" cy="1948844"/>
            <a:chOff x="-71475" y="1671775"/>
            <a:chExt cx="1122575" cy="1088800"/>
          </a:xfrm>
        </p:grpSpPr>
        <p:sp>
          <p:nvSpPr>
            <p:cNvPr id="1018" name="Google Shape;1018;p29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Google Shape;1040;p29"/>
          <p:cNvSpPr txBox="1"/>
          <p:nvPr>
            <p:ph type="title"/>
          </p:nvPr>
        </p:nvSpPr>
        <p:spPr>
          <a:xfrm>
            <a:off x="3915975" y="1889525"/>
            <a:ext cx="2986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1" name="Google Shape;1041;p29"/>
          <p:cNvSpPr txBox="1"/>
          <p:nvPr>
            <p:ph hasCustomPrompt="1"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2" name="Google Shape;1042;p29"/>
          <p:cNvSpPr txBox="1"/>
          <p:nvPr>
            <p:ph idx="1" type="subTitle"/>
          </p:nvPr>
        </p:nvSpPr>
        <p:spPr>
          <a:xfrm>
            <a:off x="3915975" y="2642250"/>
            <a:ext cx="29868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043" name="Google Shape;1043;p29"/>
          <p:cNvGrpSpPr/>
          <p:nvPr/>
        </p:nvGrpSpPr>
        <p:grpSpPr>
          <a:xfrm rot="10800000">
            <a:off x="7394416" y="3046749"/>
            <a:ext cx="1666901" cy="1678135"/>
            <a:chOff x="2240825" y="3469675"/>
            <a:chExt cx="1198175" cy="1206250"/>
          </a:xfrm>
        </p:grpSpPr>
        <p:sp>
          <p:nvSpPr>
            <p:cNvPr id="1044" name="Google Shape;1044;p2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29"/>
          <p:cNvSpPr/>
          <p:nvPr/>
        </p:nvSpPr>
        <p:spPr>
          <a:xfrm flipH="1" rot="10800000">
            <a:off x="7490453" y="-110668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29"/>
          <p:cNvSpPr/>
          <p:nvPr/>
        </p:nvSpPr>
        <p:spPr>
          <a:xfrm flipH="1" rot="-5400000">
            <a:off x="200024" y="344772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29"/>
          <p:cNvSpPr/>
          <p:nvPr/>
        </p:nvSpPr>
        <p:spPr>
          <a:xfrm flipH="1">
            <a:off x="-116984" y="-205768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29"/>
          <p:cNvSpPr/>
          <p:nvPr/>
        </p:nvSpPr>
        <p:spPr>
          <a:xfrm rot="10800000">
            <a:off x="-73885" y="1780656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29"/>
          <p:cNvSpPr/>
          <p:nvPr/>
        </p:nvSpPr>
        <p:spPr>
          <a:xfrm rot="10800000">
            <a:off x="1175674" y="388499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29"/>
          <p:cNvSpPr/>
          <p:nvPr/>
        </p:nvSpPr>
        <p:spPr>
          <a:xfrm rot="10800000">
            <a:off x="6922749" y="9951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29"/>
          <p:cNvSpPr/>
          <p:nvPr/>
        </p:nvSpPr>
        <p:spPr>
          <a:xfrm flipH="1" rot="8579829">
            <a:off x="8477153" y="4414620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29"/>
          <p:cNvSpPr/>
          <p:nvPr/>
        </p:nvSpPr>
        <p:spPr>
          <a:xfrm flipH="1" rot="2124850">
            <a:off x="516167" y="451903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29"/>
          <p:cNvSpPr/>
          <p:nvPr/>
        </p:nvSpPr>
        <p:spPr>
          <a:xfrm rot="10800000">
            <a:off x="8691449" y="237644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_1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30"/>
          <p:cNvSpPr/>
          <p:nvPr/>
        </p:nvSpPr>
        <p:spPr>
          <a:xfrm flipH="1">
            <a:off x="2910019" y="-3507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9" name="Google Shape;1069;p30"/>
          <p:cNvGrpSpPr/>
          <p:nvPr/>
        </p:nvGrpSpPr>
        <p:grpSpPr>
          <a:xfrm flipH="1">
            <a:off x="2365039" y="132156"/>
            <a:ext cx="1439140" cy="2725797"/>
            <a:chOff x="1699834" y="176950"/>
            <a:chExt cx="1038266" cy="1966523"/>
          </a:xfrm>
        </p:grpSpPr>
        <p:sp>
          <p:nvSpPr>
            <p:cNvPr id="1070" name="Google Shape;1070;p30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" name="Google Shape;1073;p30"/>
          <p:cNvGrpSpPr/>
          <p:nvPr/>
        </p:nvGrpSpPr>
        <p:grpSpPr>
          <a:xfrm flipH="1" rot="10800000">
            <a:off x="4490975" y="3969741"/>
            <a:ext cx="2009297" cy="1948844"/>
            <a:chOff x="-71475" y="1671775"/>
            <a:chExt cx="1122575" cy="1088800"/>
          </a:xfrm>
        </p:grpSpPr>
        <p:sp>
          <p:nvSpPr>
            <p:cNvPr id="1074" name="Google Shape;1074;p30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0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" name="Google Shape;1096;p30"/>
          <p:cNvSpPr/>
          <p:nvPr/>
        </p:nvSpPr>
        <p:spPr>
          <a:xfrm>
            <a:off x="7545503" y="3137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" name="Google Shape;1097;p30"/>
          <p:cNvGrpSpPr/>
          <p:nvPr/>
        </p:nvGrpSpPr>
        <p:grpSpPr>
          <a:xfrm flipH="1">
            <a:off x="6710902" y="307844"/>
            <a:ext cx="2707516" cy="2725763"/>
            <a:chOff x="2240825" y="3469675"/>
            <a:chExt cx="1198175" cy="1206250"/>
          </a:xfrm>
        </p:grpSpPr>
        <p:sp>
          <p:nvSpPr>
            <p:cNvPr id="1098" name="Google Shape;1098;p3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" name="Google Shape;1112;p30"/>
          <p:cNvSpPr/>
          <p:nvPr/>
        </p:nvSpPr>
        <p:spPr>
          <a:xfrm rot="-5400000">
            <a:off x="22228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30"/>
          <p:cNvSpPr/>
          <p:nvPr/>
        </p:nvSpPr>
        <p:spPr>
          <a:xfrm rot="10800000">
            <a:off x="-94721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30"/>
          <p:cNvSpPr/>
          <p:nvPr/>
        </p:nvSpPr>
        <p:spPr>
          <a:xfrm flipH="1">
            <a:off x="-51626" y="-10700"/>
            <a:ext cx="1134596" cy="181253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30"/>
          <p:cNvSpPr/>
          <p:nvPr/>
        </p:nvSpPr>
        <p:spPr>
          <a:xfrm>
            <a:off x="1970932" y="41430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30"/>
          <p:cNvSpPr/>
          <p:nvPr/>
        </p:nvSpPr>
        <p:spPr>
          <a:xfrm flipH="1">
            <a:off x="992037" y="20211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0"/>
          <p:cNvSpPr/>
          <p:nvPr/>
        </p:nvSpPr>
        <p:spPr>
          <a:xfrm flipH="1">
            <a:off x="6945012" y="46583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0"/>
          <p:cNvSpPr/>
          <p:nvPr/>
        </p:nvSpPr>
        <p:spPr>
          <a:xfrm rot="2220171">
            <a:off x="8499415" y="209598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0"/>
          <p:cNvSpPr txBox="1"/>
          <p:nvPr>
            <p:ph type="title"/>
          </p:nvPr>
        </p:nvSpPr>
        <p:spPr>
          <a:xfrm flipH="1">
            <a:off x="4311925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0" name="Google Shape;1120;p30"/>
          <p:cNvSpPr txBox="1"/>
          <p:nvPr>
            <p:ph hasCustomPrompt="1" idx="2" type="title"/>
          </p:nvPr>
        </p:nvSpPr>
        <p:spPr>
          <a:xfrm flipH="1">
            <a:off x="6208123" y="1483025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1" name="Google Shape;1121;p30"/>
          <p:cNvSpPr txBox="1"/>
          <p:nvPr>
            <p:ph idx="1" type="subTitle"/>
          </p:nvPr>
        </p:nvSpPr>
        <p:spPr>
          <a:xfrm flipH="1">
            <a:off x="4311925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/>
          <p:nvPr/>
        </p:nvSpPr>
        <p:spPr>
          <a:xfrm>
            <a:off x="447444" y="39905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01" name="Google Shape;101;p4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" name="Google Shape;102;p4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03" name="Google Shape;103;p4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4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9" name="Google Shape;109;p4"/>
          <p:cNvSpPr/>
          <p:nvPr/>
        </p:nvSpPr>
        <p:spPr>
          <a:xfrm flipH="1" rot="-5400000">
            <a:off x="290764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 flipH="1" rot="-1278528">
            <a:off x="258262" y="107977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4"/>
          <p:cNvGrpSpPr/>
          <p:nvPr/>
        </p:nvGrpSpPr>
        <p:grpSpPr>
          <a:xfrm flipH="1">
            <a:off x="8430773" y="445026"/>
            <a:ext cx="1666901" cy="1678135"/>
            <a:chOff x="2240825" y="3469675"/>
            <a:chExt cx="1198175" cy="1206250"/>
          </a:xfrm>
        </p:grpSpPr>
        <p:sp>
          <p:nvSpPr>
            <p:cNvPr id="113" name="Google Shape;113;p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4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 rot="1960054">
            <a:off x="8471247" y="3782780"/>
            <a:ext cx="394134" cy="40863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 rot="10800000">
            <a:off x="7750484" y="2716145"/>
            <a:ext cx="1458943" cy="254190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4"/>
          <p:cNvSpPr txBox="1"/>
          <p:nvPr>
            <p:ph idx="1" type="body"/>
          </p:nvPr>
        </p:nvSpPr>
        <p:spPr>
          <a:xfrm>
            <a:off x="2257175" y="1475300"/>
            <a:ext cx="4629600" cy="28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3" name="Google Shape;1123;p31"/>
          <p:cNvGrpSpPr/>
          <p:nvPr/>
        </p:nvGrpSpPr>
        <p:grpSpPr>
          <a:xfrm>
            <a:off x="-946892" y="-431474"/>
            <a:ext cx="1666901" cy="1678135"/>
            <a:chOff x="2240825" y="3469675"/>
            <a:chExt cx="1198175" cy="1206250"/>
          </a:xfrm>
        </p:grpSpPr>
        <p:sp>
          <p:nvSpPr>
            <p:cNvPr id="1124" name="Google Shape;1124;p3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" name="Google Shape;1138;p31"/>
          <p:cNvSpPr/>
          <p:nvPr/>
        </p:nvSpPr>
        <p:spPr>
          <a:xfrm>
            <a:off x="8371675" y="-139512"/>
            <a:ext cx="1090309" cy="174178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" name="Google Shape;1139;p31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140" name="Google Shape;1140;p31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1" name="Google Shape;1141;p31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142" name="Google Shape;1142;p31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8" name="Google Shape;1148;p31"/>
          <p:cNvSpPr/>
          <p:nvPr/>
        </p:nvSpPr>
        <p:spPr>
          <a:xfrm flipH="1">
            <a:off x="-549610" y="34123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1"/>
          <p:cNvSpPr/>
          <p:nvPr/>
        </p:nvSpPr>
        <p:spPr>
          <a:xfrm flipH="1">
            <a:off x="382880" y="4306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1"/>
          <p:cNvSpPr/>
          <p:nvPr/>
        </p:nvSpPr>
        <p:spPr>
          <a:xfrm>
            <a:off x="138593" y="8911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1"/>
          <p:cNvSpPr/>
          <p:nvPr/>
        </p:nvSpPr>
        <p:spPr>
          <a:xfrm flipH="1" rot="10800000">
            <a:off x="8032765" y="3467118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1"/>
          <p:cNvSpPr/>
          <p:nvPr/>
        </p:nvSpPr>
        <p:spPr>
          <a:xfrm>
            <a:off x="8793505" y="3567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1"/>
          <p:cNvSpPr/>
          <p:nvPr/>
        </p:nvSpPr>
        <p:spPr>
          <a:xfrm flipH="1">
            <a:off x="5145855" y="47792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1"/>
          <p:cNvSpPr/>
          <p:nvPr/>
        </p:nvSpPr>
        <p:spPr>
          <a:xfrm flipH="1" rot="-1416122">
            <a:off x="8857980" y="1341379"/>
            <a:ext cx="265206" cy="2749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32"/>
          <p:cNvGrpSpPr/>
          <p:nvPr/>
        </p:nvGrpSpPr>
        <p:grpSpPr>
          <a:xfrm rot="10800000">
            <a:off x="6379542" y="2046720"/>
            <a:ext cx="1439140" cy="2725797"/>
            <a:chOff x="1699834" y="176950"/>
            <a:chExt cx="1038266" cy="1966523"/>
          </a:xfrm>
        </p:grpSpPr>
        <p:sp>
          <p:nvSpPr>
            <p:cNvPr id="1158" name="Google Shape;1158;p32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32"/>
          <p:cNvGrpSpPr/>
          <p:nvPr/>
        </p:nvGrpSpPr>
        <p:grpSpPr>
          <a:xfrm rot="10800000">
            <a:off x="1044981" y="2963388"/>
            <a:ext cx="1666901" cy="1678135"/>
            <a:chOff x="2240825" y="3469675"/>
            <a:chExt cx="1198175" cy="1206250"/>
          </a:xfrm>
        </p:grpSpPr>
        <p:sp>
          <p:nvSpPr>
            <p:cNvPr id="1162" name="Google Shape;1162;p32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2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2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2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" name="Google Shape;1176;p32"/>
          <p:cNvSpPr/>
          <p:nvPr/>
        </p:nvSpPr>
        <p:spPr>
          <a:xfrm rot="10800000">
            <a:off x="1746397" y="345574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32"/>
          <p:cNvSpPr/>
          <p:nvPr/>
        </p:nvSpPr>
        <p:spPr>
          <a:xfrm flipH="1" rot="-5400000">
            <a:off x="151514" y="3364362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2"/>
          <p:cNvSpPr/>
          <p:nvPr/>
        </p:nvSpPr>
        <p:spPr>
          <a:xfrm flipH="1">
            <a:off x="-165493" y="-289129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32"/>
          <p:cNvSpPr/>
          <p:nvPr/>
        </p:nvSpPr>
        <p:spPr>
          <a:xfrm rot="10800000">
            <a:off x="8712297" y="-207226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32"/>
          <p:cNvSpPr/>
          <p:nvPr/>
        </p:nvSpPr>
        <p:spPr>
          <a:xfrm rot="10800000">
            <a:off x="8280597" y="-207376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32"/>
          <p:cNvSpPr/>
          <p:nvPr/>
        </p:nvSpPr>
        <p:spPr>
          <a:xfrm rot="10800000">
            <a:off x="7848897" y="-207376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32"/>
          <p:cNvSpPr/>
          <p:nvPr/>
        </p:nvSpPr>
        <p:spPr>
          <a:xfrm flipH="1" rot="10800000">
            <a:off x="7695965" y="806482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2"/>
          <p:cNvSpPr/>
          <p:nvPr/>
        </p:nvSpPr>
        <p:spPr>
          <a:xfrm rot="10800000">
            <a:off x="7631510" y="3834549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2"/>
          <p:cNvSpPr/>
          <p:nvPr/>
        </p:nvSpPr>
        <p:spPr>
          <a:xfrm flipH="1" rot="10800000">
            <a:off x="733060" y="773899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2"/>
          <p:cNvSpPr/>
          <p:nvPr/>
        </p:nvSpPr>
        <p:spPr>
          <a:xfrm rot="10800000">
            <a:off x="1614290" y="223365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2"/>
          <p:cNvSpPr/>
          <p:nvPr/>
        </p:nvSpPr>
        <p:spPr>
          <a:xfrm flipH="1" rot="9284286">
            <a:off x="184191" y="3205310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32"/>
          <p:cNvSpPr txBox="1"/>
          <p:nvPr>
            <p:ph type="title"/>
          </p:nvPr>
        </p:nvSpPr>
        <p:spPr>
          <a:xfrm>
            <a:off x="2347938" y="6704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8" name="Google Shape;1188;p32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89" name="Google Shape;1189;p32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Baloo 2"/>
                <a:ea typeface="Baloo 2"/>
                <a:cs typeface="Baloo 2"/>
                <a:sym typeface="Baloo 2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</a:t>
            </a:r>
            <a:endParaRPr b="1" sz="12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33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33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3" name="Google Shape;1193;p33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194" name="Google Shape;1194;p33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5" name="Google Shape;1195;p33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196" name="Google Shape;1196;p33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33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33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33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33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3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2" name="Google Shape;1202;p33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" name="Google Shape;1203;p33"/>
          <p:cNvGrpSpPr/>
          <p:nvPr/>
        </p:nvGrpSpPr>
        <p:grpSpPr>
          <a:xfrm flipH="1">
            <a:off x="8430773" y="776326"/>
            <a:ext cx="1666901" cy="1678135"/>
            <a:chOff x="2240825" y="3469675"/>
            <a:chExt cx="1198175" cy="1206250"/>
          </a:xfrm>
        </p:grpSpPr>
        <p:sp>
          <p:nvSpPr>
            <p:cNvPr id="1204" name="Google Shape;1204;p3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" name="Google Shape;1218;p33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33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33"/>
          <p:cNvSpPr/>
          <p:nvPr/>
        </p:nvSpPr>
        <p:spPr>
          <a:xfrm flipH="1" rot="10800000">
            <a:off x="-26250" y="3696113"/>
            <a:ext cx="896483" cy="156193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33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3"/>
          <p:cNvSpPr/>
          <p:nvPr/>
        </p:nvSpPr>
        <p:spPr>
          <a:xfrm>
            <a:off x="354232" y="339601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34"/>
          <p:cNvSpPr/>
          <p:nvPr/>
        </p:nvSpPr>
        <p:spPr>
          <a:xfrm rot="10800000">
            <a:off x="7385363" y="-414135"/>
            <a:ext cx="1358769" cy="2032941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" name="Google Shape;1225;p34"/>
          <p:cNvGrpSpPr/>
          <p:nvPr/>
        </p:nvGrpSpPr>
        <p:grpSpPr>
          <a:xfrm flipH="1">
            <a:off x="5609456" y="3903726"/>
            <a:ext cx="1666901" cy="1678135"/>
            <a:chOff x="2240825" y="3469675"/>
            <a:chExt cx="1198175" cy="1206250"/>
          </a:xfrm>
        </p:grpSpPr>
        <p:sp>
          <p:nvSpPr>
            <p:cNvPr id="1226" name="Google Shape;1226;p3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" name="Google Shape;1240;p34"/>
          <p:cNvSpPr/>
          <p:nvPr/>
        </p:nvSpPr>
        <p:spPr>
          <a:xfrm flipH="1">
            <a:off x="8712297" y="-130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4"/>
          <p:cNvSpPr/>
          <p:nvPr/>
        </p:nvSpPr>
        <p:spPr>
          <a:xfrm flipH="1">
            <a:off x="8280597" y="131220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4"/>
          <p:cNvSpPr/>
          <p:nvPr/>
        </p:nvSpPr>
        <p:spPr>
          <a:xfrm flipH="1">
            <a:off x="7848897" y="317730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4"/>
          <p:cNvSpPr/>
          <p:nvPr/>
        </p:nvSpPr>
        <p:spPr>
          <a:xfrm rot="10800000">
            <a:off x="-454156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4"/>
          <p:cNvSpPr/>
          <p:nvPr/>
        </p:nvSpPr>
        <p:spPr>
          <a:xfrm rot="-5400000">
            <a:off x="151514" y="-619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4"/>
          <p:cNvSpPr/>
          <p:nvPr/>
        </p:nvSpPr>
        <p:spPr>
          <a:xfrm>
            <a:off x="4620365" y="47144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4"/>
          <p:cNvSpPr/>
          <p:nvPr/>
        </p:nvSpPr>
        <p:spPr>
          <a:xfrm flipH="1">
            <a:off x="6002960" y="1308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4"/>
          <p:cNvSpPr/>
          <p:nvPr/>
        </p:nvSpPr>
        <p:spPr>
          <a:xfrm>
            <a:off x="1866860" y="44534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34"/>
          <p:cNvSpPr/>
          <p:nvPr/>
        </p:nvSpPr>
        <p:spPr>
          <a:xfrm>
            <a:off x="79640" y="16188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5"/>
          <p:cNvGrpSpPr/>
          <p:nvPr/>
        </p:nvGrpSpPr>
        <p:grpSpPr>
          <a:xfrm>
            <a:off x="1841390" y="3916776"/>
            <a:ext cx="1666901" cy="1678135"/>
            <a:chOff x="2240825" y="3469675"/>
            <a:chExt cx="1198175" cy="1206250"/>
          </a:xfrm>
        </p:grpSpPr>
        <p:sp>
          <p:nvSpPr>
            <p:cNvPr id="134" name="Google Shape;134;p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5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5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5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424238" y="4110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"/>
          <p:cNvSpPr/>
          <p:nvPr/>
        </p:nvSpPr>
        <p:spPr>
          <a:xfrm flipH="1">
            <a:off x="7417838" y="43665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"/>
          <p:cNvSpPr/>
          <p:nvPr/>
        </p:nvSpPr>
        <p:spPr>
          <a:xfrm flipH="1">
            <a:off x="8599550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5481150" y="2758225"/>
            <a:ext cx="2210700" cy="9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5"/>
          <p:cNvSpPr txBox="1"/>
          <p:nvPr>
            <p:ph idx="2" type="subTitle"/>
          </p:nvPr>
        </p:nvSpPr>
        <p:spPr>
          <a:xfrm>
            <a:off x="1465835" y="2758225"/>
            <a:ext cx="2210700" cy="9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5"/>
          <p:cNvSpPr txBox="1"/>
          <p:nvPr>
            <p:ph idx="3" type="subTitle"/>
          </p:nvPr>
        </p:nvSpPr>
        <p:spPr>
          <a:xfrm>
            <a:off x="1465825" y="2329000"/>
            <a:ext cx="22107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5"/>
          <p:cNvSpPr txBox="1"/>
          <p:nvPr>
            <p:ph idx="4" type="subTitle"/>
          </p:nvPr>
        </p:nvSpPr>
        <p:spPr>
          <a:xfrm>
            <a:off x="5481153" y="2329000"/>
            <a:ext cx="22107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6"/>
          <p:cNvGrpSpPr/>
          <p:nvPr/>
        </p:nvGrpSpPr>
        <p:grpSpPr>
          <a:xfrm>
            <a:off x="-953685" y="1767663"/>
            <a:ext cx="1666901" cy="1678135"/>
            <a:chOff x="2240825" y="3469675"/>
            <a:chExt cx="1198175" cy="1206250"/>
          </a:xfrm>
        </p:grpSpPr>
        <p:sp>
          <p:nvSpPr>
            <p:cNvPr id="165" name="Google Shape;165;p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6"/>
          <p:cNvSpPr/>
          <p:nvPr/>
        </p:nvSpPr>
        <p:spPr>
          <a:xfrm>
            <a:off x="7740564" y="4200399"/>
            <a:ext cx="1490207" cy="1035608"/>
          </a:xfrm>
          <a:custGeom>
            <a:rect b="b" l="l" r="r" t="t"/>
            <a:pathLst>
              <a:path extrusionOk="0" h="10747" w="15465">
                <a:moveTo>
                  <a:pt x="15465" y="0"/>
                </a:moveTo>
                <a:cubicBezTo>
                  <a:pt x="14215" y="141"/>
                  <a:pt x="13449" y="1270"/>
                  <a:pt x="12924" y="2299"/>
                </a:cubicBezTo>
                <a:cubicBezTo>
                  <a:pt x="12360" y="3448"/>
                  <a:pt x="11816" y="4779"/>
                  <a:pt x="10505" y="5202"/>
                </a:cubicBezTo>
                <a:cubicBezTo>
                  <a:pt x="9990" y="5374"/>
                  <a:pt x="9444" y="5424"/>
                  <a:pt x="8911" y="5424"/>
                </a:cubicBezTo>
                <a:cubicBezTo>
                  <a:pt x="8693" y="5424"/>
                  <a:pt x="8477" y="5415"/>
                  <a:pt x="8267" y="5404"/>
                </a:cubicBezTo>
                <a:cubicBezTo>
                  <a:pt x="7460" y="5363"/>
                  <a:pt x="6674" y="5242"/>
                  <a:pt x="5888" y="5041"/>
                </a:cubicBezTo>
                <a:cubicBezTo>
                  <a:pt x="5228" y="4885"/>
                  <a:pt x="4461" y="4665"/>
                  <a:pt x="3732" y="4665"/>
                </a:cubicBezTo>
                <a:cubicBezTo>
                  <a:pt x="3235" y="4665"/>
                  <a:pt x="2756" y="4767"/>
                  <a:pt x="2339" y="5061"/>
                </a:cubicBezTo>
                <a:cubicBezTo>
                  <a:pt x="1795" y="5444"/>
                  <a:pt x="1512" y="6109"/>
                  <a:pt x="1250" y="6714"/>
                </a:cubicBezTo>
                <a:cubicBezTo>
                  <a:pt x="948" y="7380"/>
                  <a:pt x="726" y="8065"/>
                  <a:pt x="565" y="8771"/>
                </a:cubicBezTo>
                <a:cubicBezTo>
                  <a:pt x="404" y="9436"/>
                  <a:pt x="242" y="10122"/>
                  <a:pt x="0" y="10747"/>
                </a:cubicBezTo>
                <a:lnTo>
                  <a:pt x="14074" y="10747"/>
                </a:lnTo>
                <a:cubicBezTo>
                  <a:pt x="14840" y="10747"/>
                  <a:pt x="15465" y="10122"/>
                  <a:pt x="15465" y="9356"/>
                </a:cubicBezTo>
                <a:lnTo>
                  <a:pt x="154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6"/>
          <p:cNvSpPr/>
          <p:nvPr/>
        </p:nvSpPr>
        <p:spPr>
          <a:xfrm>
            <a:off x="8060274" y="-64450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>
            <a:off x="-184075" y="3877301"/>
            <a:ext cx="845242" cy="1263702"/>
          </a:xfrm>
          <a:custGeom>
            <a:rect b="b" l="l" r="r" t="t"/>
            <a:pathLst>
              <a:path extrusionOk="0" h="12300" w="8227">
                <a:moveTo>
                  <a:pt x="4981" y="1"/>
                </a:moveTo>
                <a:lnTo>
                  <a:pt x="1" y="7118"/>
                </a:lnTo>
                <a:lnTo>
                  <a:pt x="1" y="12300"/>
                </a:lnTo>
                <a:lnTo>
                  <a:pt x="2501" y="12300"/>
                </a:lnTo>
                <a:lnTo>
                  <a:pt x="2481" y="12259"/>
                </a:lnTo>
                <a:lnTo>
                  <a:pt x="7239" y="10384"/>
                </a:lnTo>
                <a:lnTo>
                  <a:pt x="3005" y="10001"/>
                </a:lnTo>
                <a:lnTo>
                  <a:pt x="8227" y="6553"/>
                </a:lnTo>
                <a:lnTo>
                  <a:pt x="1553" y="8187"/>
                </a:lnTo>
                <a:lnTo>
                  <a:pt x="49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8224289" y="4048824"/>
            <a:ext cx="1006480" cy="118911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"/>
          <p:cNvSpPr/>
          <p:nvPr/>
        </p:nvSpPr>
        <p:spPr>
          <a:xfrm>
            <a:off x="8368775" y="-51227"/>
            <a:ext cx="914476" cy="1460855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6"/>
          <p:cNvSpPr/>
          <p:nvPr/>
        </p:nvSpPr>
        <p:spPr>
          <a:xfrm>
            <a:off x="8640300" y="2980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"/>
          <p:cNvSpPr/>
          <p:nvPr/>
        </p:nvSpPr>
        <p:spPr>
          <a:xfrm flipH="1">
            <a:off x="1817275" y="1700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-253287" y="-257137"/>
            <a:ext cx="914473" cy="1593279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8" name="Google Shape;188;p6"/>
          <p:cNvSpPr/>
          <p:nvPr/>
        </p:nvSpPr>
        <p:spPr>
          <a:xfrm flipH="1">
            <a:off x="178238" y="3232263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2665655" y="386147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7"/>
          <p:cNvGrpSpPr/>
          <p:nvPr/>
        </p:nvGrpSpPr>
        <p:grpSpPr>
          <a:xfrm>
            <a:off x="7321691" y="-438619"/>
            <a:ext cx="1439140" cy="2725797"/>
            <a:chOff x="1699834" y="176950"/>
            <a:chExt cx="1038266" cy="1966523"/>
          </a:xfrm>
        </p:grpSpPr>
        <p:sp>
          <p:nvSpPr>
            <p:cNvPr id="192" name="Google Shape;192;p7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>
            <a:off x="6295465" y="2739672"/>
            <a:ext cx="2848541" cy="2867859"/>
            <a:chOff x="2240825" y="3469675"/>
            <a:chExt cx="1198175" cy="1206250"/>
          </a:xfrm>
        </p:grpSpPr>
        <p:sp>
          <p:nvSpPr>
            <p:cNvPr id="196" name="Google Shape;196;p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7"/>
          <p:cNvSpPr/>
          <p:nvPr/>
        </p:nvSpPr>
        <p:spPr>
          <a:xfrm flipH="1">
            <a:off x="-168011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7"/>
          <p:cNvSpPr/>
          <p:nvPr/>
        </p:nvSpPr>
        <p:spPr>
          <a:xfrm>
            <a:off x="381350" y="-175125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7"/>
          <p:cNvSpPr/>
          <p:nvPr/>
        </p:nvSpPr>
        <p:spPr>
          <a:xfrm rot="-5400000">
            <a:off x="212031" y="-665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 flipH="1" rot="-1372922">
            <a:off x="8298177" y="4210917"/>
            <a:ext cx="265204" cy="274931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"/>
          <p:cNvSpPr/>
          <p:nvPr/>
        </p:nvSpPr>
        <p:spPr>
          <a:xfrm rot="-729351">
            <a:off x="3646198" y="226130"/>
            <a:ext cx="394122" cy="40862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7"/>
          <p:cNvSpPr txBox="1"/>
          <p:nvPr>
            <p:ph type="title"/>
          </p:nvPr>
        </p:nvSpPr>
        <p:spPr>
          <a:xfrm>
            <a:off x="2117550" y="1054788"/>
            <a:ext cx="4908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7"/>
          <p:cNvSpPr txBox="1"/>
          <p:nvPr>
            <p:ph idx="1" type="subTitle"/>
          </p:nvPr>
        </p:nvSpPr>
        <p:spPr>
          <a:xfrm>
            <a:off x="2117550" y="1790413"/>
            <a:ext cx="49089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"/>
          <p:cNvSpPr/>
          <p:nvPr/>
        </p:nvSpPr>
        <p:spPr>
          <a:xfrm>
            <a:off x="2738125" y="-368137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8"/>
          <p:cNvSpPr/>
          <p:nvPr/>
        </p:nvSpPr>
        <p:spPr>
          <a:xfrm rot="10800000">
            <a:off x="1860546" y="2880161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Google Shape;220;p8"/>
          <p:cNvGrpSpPr/>
          <p:nvPr/>
        </p:nvGrpSpPr>
        <p:grpSpPr>
          <a:xfrm rot="10800000">
            <a:off x="1071226" y="3170760"/>
            <a:ext cx="1666901" cy="1678135"/>
            <a:chOff x="2240825" y="3469675"/>
            <a:chExt cx="1198175" cy="1206250"/>
          </a:xfrm>
        </p:grpSpPr>
        <p:sp>
          <p:nvSpPr>
            <p:cNvPr id="221" name="Google Shape;221;p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8"/>
          <p:cNvSpPr/>
          <p:nvPr/>
        </p:nvSpPr>
        <p:spPr>
          <a:xfrm>
            <a:off x="7098988" y="142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8"/>
          <p:cNvSpPr/>
          <p:nvPr/>
        </p:nvSpPr>
        <p:spPr>
          <a:xfrm flipH="1" rot="10800000">
            <a:off x="-8" y="146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8"/>
          <p:cNvSpPr/>
          <p:nvPr/>
        </p:nvSpPr>
        <p:spPr>
          <a:xfrm flipH="1" rot="10800000">
            <a:off x="431692" y="-4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8"/>
          <p:cNvSpPr/>
          <p:nvPr/>
        </p:nvSpPr>
        <p:spPr>
          <a:xfrm flipH="1" rot="10800000">
            <a:off x="863392" y="-4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8"/>
          <p:cNvSpPr/>
          <p:nvPr/>
        </p:nvSpPr>
        <p:spPr>
          <a:xfrm rot="5400000">
            <a:off x="7599683" y="357173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"/>
          <p:cNvSpPr/>
          <p:nvPr/>
        </p:nvSpPr>
        <p:spPr>
          <a:xfrm rot="10800000">
            <a:off x="5117205" y="144221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8"/>
          <p:cNvSpPr/>
          <p:nvPr/>
        </p:nvSpPr>
        <p:spPr>
          <a:xfrm flipH="1" rot="10800000">
            <a:off x="8394484" y="500441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8"/>
          <p:cNvSpPr/>
          <p:nvPr/>
        </p:nvSpPr>
        <p:spPr>
          <a:xfrm rot="-8896286">
            <a:off x="8358122" y="3857970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8"/>
          <p:cNvSpPr/>
          <p:nvPr/>
        </p:nvSpPr>
        <p:spPr>
          <a:xfrm flipH="1" rot="10800000">
            <a:off x="6052334" y="470576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8"/>
          <p:cNvSpPr/>
          <p:nvPr/>
        </p:nvSpPr>
        <p:spPr>
          <a:xfrm flipH="1" rot="10800000">
            <a:off x="618847" y="4479879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8"/>
          <p:cNvSpPr txBox="1"/>
          <p:nvPr>
            <p:ph type="title"/>
          </p:nvPr>
        </p:nvSpPr>
        <p:spPr>
          <a:xfrm>
            <a:off x="1969325" y="1663350"/>
            <a:ext cx="5205300" cy="18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"/>
          <p:cNvSpPr/>
          <p:nvPr/>
        </p:nvSpPr>
        <p:spPr>
          <a:xfrm>
            <a:off x="5060280" y="6147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9"/>
          <p:cNvGrpSpPr/>
          <p:nvPr/>
        </p:nvGrpSpPr>
        <p:grpSpPr>
          <a:xfrm>
            <a:off x="6405865" y="307951"/>
            <a:ext cx="1666901" cy="1678135"/>
            <a:chOff x="2240825" y="3469675"/>
            <a:chExt cx="1198175" cy="1206250"/>
          </a:xfrm>
        </p:grpSpPr>
        <p:sp>
          <p:nvSpPr>
            <p:cNvPr id="249" name="Google Shape;249;p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9"/>
          <p:cNvSpPr/>
          <p:nvPr/>
        </p:nvSpPr>
        <p:spPr>
          <a:xfrm rot="10800000">
            <a:off x="-60050" y="179385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9"/>
          <p:cNvSpPr/>
          <p:nvPr/>
        </p:nvSpPr>
        <p:spPr>
          <a:xfrm flipH="1">
            <a:off x="871230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9"/>
          <p:cNvSpPr/>
          <p:nvPr/>
        </p:nvSpPr>
        <p:spPr>
          <a:xfrm flipH="1">
            <a:off x="828060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9"/>
          <p:cNvSpPr/>
          <p:nvPr/>
        </p:nvSpPr>
        <p:spPr>
          <a:xfrm flipH="1">
            <a:off x="784890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9"/>
          <p:cNvSpPr/>
          <p:nvPr/>
        </p:nvSpPr>
        <p:spPr>
          <a:xfrm rot="-5400000">
            <a:off x="-12919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9"/>
          <p:cNvSpPr/>
          <p:nvPr/>
        </p:nvSpPr>
        <p:spPr>
          <a:xfrm>
            <a:off x="3632663" y="46040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9"/>
          <p:cNvSpPr/>
          <p:nvPr/>
        </p:nvSpPr>
        <p:spPr>
          <a:xfrm flipH="1">
            <a:off x="484300" y="43814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9"/>
          <p:cNvSpPr/>
          <p:nvPr/>
        </p:nvSpPr>
        <p:spPr>
          <a:xfrm rot="1903714">
            <a:off x="391744" y="89024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9"/>
          <p:cNvSpPr/>
          <p:nvPr/>
        </p:nvSpPr>
        <p:spPr>
          <a:xfrm flipH="1">
            <a:off x="2826450" y="1761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9"/>
          <p:cNvSpPr/>
          <p:nvPr/>
        </p:nvSpPr>
        <p:spPr>
          <a:xfrm flipH="1">
            <a:off x="8259938" y="402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9"/>
          <p:cNvSpPr txBox="1"/>
          <p:nvPr>
            <p:ph type="title"/>
          </p:nvPr>
        </p:nvSpPr>
        <p:spPr>
          <a:xfrm>
            <a:off x="2135550" y="15548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4" name="Google Shape;274;p9"/>
          <p:cNvSpPr txBox="1"/>
          <p:nvPr>
            <p:ph idx="1" type="subTitle"/>
          </p:nvPr>
        </p:nvSpPr>
        <p:spPr>
          <a:xfrm>
            <a:off x="2135550" y="2200225"/>
            <a:ext cx="48729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0"/>
          <p:cNvSpPr/>
          <p:nvPr>
            <p:ph idx="2" type="pic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7" name="Google Shape;277;p10"/>
          <p:cNvGrpSpPr/>
          <p:nvPr/>
        </p:nvGrpSpPr>
        <p:grpSpPr>
          <a:xfrm flipH="1">
            <a:off x="-574246" y="3457697"/>
            <a:ext cx="2848541" cy="2867859"/>
            <a:chOff x="2240825" y="3469675"/>
            <a:chExt cx="1198175" cy="1206250"/>
          </a:xfrm>
        </p:grpSpPr>
        <p:sp>
          <p:nvSpPr>
            <p:cNvPr id="278" name="Google Shape;278;p1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/>
        </p:nvSpPr>
        <p:spPr>
          <a:xfrm rot="10800000">
            <a:off x="-116984" y="-110668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0"/>
          <p:cNvSpPr/>
          <p:nvPr/>
        </p:nvSpPr>
        <p:spPr>
          <a:xfrm>
            <a:off x="7581468" y="-205768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0"/>
          <p:cNvSpPr/>
          <p:nvPr/>
        </p:nvSpPr>
        <p:spPr>
          <a:xfrm flipH="1" rot="10800000">
            <a:off x="7316053" y="2217981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0"/>
          <p:cNvSpPr/>
          <p:nvPr/>
        </p:nvSpPr>
        <p:spPr>
          <a:xfrm rot="-2124850">
            <a:off x="8233718" y="451903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0"/>
          <p:cNvSpPr/>
          <p:nvPr/>
        </p:nvSpPr>
        <p:spPr>
          <a:xfrm flipH="1" rot="10800000">
            <a:off x="109219" y="258191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0"/>
          <p:cNvSpPr/>
          <p:nvPr/>
        </p:nvSpPr>
        <p:spPr>
          <a:xfrm rot="-3404374">
            <a:off x="2035945" y="138759"/>
            <a:ext cx="394119" cy="40861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0"/>
          <p:cNvSpPr txBox="1"/>
          <p:nvPr>
            <p:ph type="title"/>
          </p:nvPr>
        </p:nvSpPr>
        <p:spPr>
          <a:xfrm>
            <a:off x="720000" y="3457700"/>
            <a:ext cx="4603500" cy="1129500"/>
          </a:xfrm>
          <a:prstGeom prst="rect">
            <a:avLst/>
          </a:prstGeom>
          <a:solidFill>
            <a:schemeClr val="lt2"/>
          </a:solidFill>
          <a:effectLst>
            <a:outerShdw rotWithShape="0" algn="bl" dir="2820000" dist="171450">
              <a:schemeClr val="dk1">
                <a:alpha val="9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9.png"/><Relationship Id="rId4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Relationship Id="rId4" Type="http://schemas.openxmlformats.org/officeDocument/2006/relationships/image" Target="../media/image4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Relationship Id="rId4" Type="http://schemas.openxmlformats.org/officeDocument/2006/relationships/image" Target="../media/image4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Relationship Id="rId4" Type="http://schemas.openxmlformats.org/officeDocument/2006/relationships/image" Target="../media/image47.png"/><Relationship Id="rId5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Relationship Id="rId4" Type="http://schemas.openxmlformats.org/officeDocument/2006/relationships/image" Target="../media/image28.png"/><Relationship Id="rId5" Type="http://schemas.openxmlformats.org/officeDocument/2006/relationships/image" Target="../media/image31.png"/><Relationship Id="rId6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drive.google.com/file/d/144gW3-g5u1P6LwAIHpMIDTgRQuvJqrT8/view" TargetMode="External"/><Relationship Id="rId4" Type="http://schemas.openxmlformats.org/officeDocument/2006/relationships/image" Target="../media/image2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5.png"/><Relationship Id="rId4" Type="http://schemas.openxmlformats.org/officeDocument/2006/relationships/image" Target="../media/image43.png"/><Relationship Id="rId5" Type="http://schemas.openxmlformats.org/officeDocument/2006/relationships/image" Target="../media/image4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35"/>
          <p:cNvGrpSpPr/>
          <p:nvPr/>
        </p:nvGrpSpPr>
        <p:grpSpPr>
          <a:xfrm>
            <a:off x="2172900" y="745150"/>
            <a:ext cx="4798200" cy="3397850"/>
            <a:chOff x="2172900" y="745150"/>
            <a:chExt cx="4798200" cy="3397850"/>
          </a:xfrm>
        </p:grpSpPr>
        <p:sp>
          <p:nvSpPr>
            <p:cNvPr id="1254" name="Google Shape;1254;p35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5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" name="Google Shape;1256;p35"/>
          <p:cNvSpPr txBox="1"/>
          <p:nvPr>
            <p:ph type="ctrTitle"/>
          </p:nvPr>
        </p:nvSpPr>
        <p:spPr>
          <a:xfrm>
            <a:off x="2355975" y="1386700"/>
            <a:ext cx="4485600" cy="21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Digital Marketing Project Phase 2</a:t>
            </a:r>
            <a:endParaRPr b="0" sz="4200"/>
          </a:p>
        </p:txBody>
      </p:sp>
      <p:sp>
        <p:nvSpPr>
          <p:cNvPr id="1257" name="Google Shape;1257;p35"/>
          <p:cNvSpPr txBox="1"/>
          <p:nvPr>
            <p:ph idx="1" type="subTitle"/>
          </p:nvPr>
        </p:nvSpPr>
        <p:spPr>
          <a:xfrm>
            <a:off x="2497700" y="3934500"/>
            <a:ext cx="42849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Comprehensive Digital Marketing For Maruti Suzuki India Ltd</a:t>
            </a:r>
            <a:endParaRPr sz="1200"/>
          </a:p>
        </p:txBody>
      </p:sp>
      <p:sp>
        <p:nvSpPr>
          <p:cNvPr id="1258" name="Google Shape;1258;p35"/>
          <p:cNvSpPr/>
          <p:nvPr/>
        </p:nvSpPr>
        <p:spPr>
          <a:xfrm rot="1041698">
            <a:off x="6614978" y="625121"/>
            <a:ext cx="265213" cy="27494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9" name="Google Shape;1259;p35"/>
          <p:cNvPicPr preferRelativeResize="0"/>
          <p:nvPr/>
        </p:nvPicPr>
        <p:blipFill rotWithShape="1">
          <a:blip r:embed="rId3">
            <a:alphaModFix/>
          </a:blip>
          <a:srcRect b="31878" l="0" r="0" t="34218"/>
          <a:stretch/>
        </p:blipFill>
        <p:spPr>
          <a:xfrm>
            <a:off x="2291400" y="1078950"/>
            <a:ext cx="1045175" cy="35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5" name="Google Shape;1385;p44"/>
          <p:cNvGrpSpPr/>
          <p:nvPr/>
        </p:nvGrpSpPr>
        <p:grpSpPr>
          <a:xfrm>
            <a:off x="726743" y="1467251"/>
            <a:ext cx="3498096" cy="2685699"/>
            <a:chOff x="726775" y="1904573"/>
            <a:chExt cx="3688807" cy="2685699"/>
          </a:xfrm>
        </p:grpSpPr>
        <p:sp>
          <p:nvSpPr>
            <p:cNvPr id="1386" name="Google Shape;1386;p44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4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8" name="Google Shape;1388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grpSp>
        <p:nvGrpSpPr>
          <p:cNvPr id="1389" name="Google Shape;1389;p44"/>
          <p:cNvGrpSpPr/>
          <p:nvPr/>
        </p:nvGrpSpPr>
        <p:grpSpPr>
          <a:xfrm>
            <a:off x="4710100" y="1467251"/>
            <a:ext cx="3498095" cy="2685699"/>
            <a:chOff x="726769" y="1904573"/>
            <a:chExt cx="3688806" cy="2685699"/>
          </a:xfrm>
        </p:grpSpPr>
        <p:sp>
          <p:nvSpPr>
            <p:cNvPr id="1390" name="Google Shape;1390;p44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726769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2" name="Google Shape;1392;p44"/>
          <p:cNvSpPr txBox="1"/>
          <p:nvPr>
            <p:ph idx="2" type="subTitle"/>
          </p:nvPr>
        </p:nvSpPr>
        <p:spPr>
          <a:xfrm>
            <a:off x="1001900" y="179622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Hyundai Motor India Ltd.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Second-largest car manufacturer in India, extensive product range, strong brand presence, and innovative marketing strategies.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Fewer service centers compared to Maruti Suzuki, slightly higher pricing for some models.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Unique Selling Proposition (USP): Advanced technology, stylish designs, and a strong focus on safety and environmental sustainability.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Major Products: i20, Creta, Verna, Santro.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393" name="Google Shape;139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288" y="801367"/>
            <a:ext cx="1935026" cy="12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44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Tata Motors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Strong brand presence in India, diverse product range from cars to trucks, focus on innovation (like electric vehicles).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Past perceptions of lower build quality, although this has been improving.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USP: "Desi" brand identity (truly Indian), emphasis on safety and performance.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Major Products: Nexon, Tiago, Altroz, Harrier.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395" name="Google Shape;139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599" y="715989"/>
            <a:ext cx="2381440" cy="14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0" name="Google Shape;1400;p45"/>
          <p:cNvGrpSpPr/>
          <p:nvPr/>
        </p:nvGrpSpPr>
        <p:grpSpPr>
          <a:xfrm>
            <a:off x="2822943" y="1737701"/>
            <a:ext cx="3498096" cy="2685699"/>
            <a:chOff x="726775" y="1904573"/>
            <a:chExt cx="3688807" cy="2685699"/>
          </a:xfrm>
        </p:grpSpPr>
        <p:sp>
          <p:nvSpPr>
            <p:cNvPr id="1401" name="Google Shape;1401;p45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" name="Google Shape;1403;p45"/>
          <p:cNvSpPr txBox="1"/>
          <p:nvPr>
            <p:ph idx="2" type="subTitle"/>
          </p:nvPr>
        </p:nvSpPr>
        <p:spPr>
          <a:xfrm>
            <a:off x="3098100" y="20666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Honda Cars India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International brand appeal, known for reliability and build quality, innovative technology.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Higher price points for some models compared to competitors, limited product range.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USP: Advanced engineering, reliability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1404" name="Google Shape;14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000" y="1017727"/>
            <a:ext cx="2522150" cy="14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9" name="Google Shape;1409;p46"/>
          <p:cNvGrpSpPr/>
          <p:nvPr/>
        </p:nvGrpSpPr>
        <p:grpSpPr>
          <a:xfrm>
            <a:off x="726749" y="1467230"/>
            <a:ext cx="3498096" cy="3523101"/>
            <a:chOff x="726775" y="1904573"/>
            <a:chExt cx="3688807" cy="2685699"/>
          </a:xfrm>
        </p:grpSpPr>
        <p:sp>
          <p:nvSpPr>
            <p:cNvPr id="1410" name="Google Shape;1410;p46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2" name="Google Shape;1412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</a:t>
            </a:r>
            <a:endParaRPr/>
          </a:p>
        </p:txBody>
      </p:sp>
      <p:grpSp>
        <p:nvGrpSpPr>
          <p:cNvPr id="1413" name="Google Shape;1413;p46"/>
          <p:cNvGrpSpPr/>
          <p:nvPr/>
        </p:nvGrpSpPr>
        <p:grpSpPr>
          <a:xfrm>
            <a:off x="4710099" y="1467250"/>
            <a:ext cx="3498095" cy="3523101"/>
            <a:chOff x="726769" y="1904573"/>
            <a:chExt cx="3688806" cy="2685699"/>
          </a:xfrm>
        </p:grpSpPr>
        <p:sp>
          <p:nvSpPr>
            <p:cNvPr id="1414" name="Google Shape;1414;p46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726769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6" name="Google Shape;1416;p46"/>
          <p:cNvSpPr txBox="1"/>
          <p:nvPr>
            <p:ph idx="2" type="subTitle"/>
          </p:nvPr>
        </p:nvSpPr>
        <p:spPr>
          <a:xfrm>
            <a:off x="1001900" y="179622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Presence: Hyundai has a strong global footprint and is one of the top automotive brands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Product Diversity: Offers a wide range of vehicles from budget to luxury.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Innovation: Has made significant strides in electric and hybrid vehicle technology.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Quality &amp; Design: Consistent focus on quality and attractive car designs.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Dependence on Sedan Market: The sedan market has seen a slowdown in certain regions.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Competition: Faces stiff competition from both established and emerging brands.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Electric and Hybrid Market: Can further tap into the growing demand for electric and hybrid vehicles.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Emerging Markets: Expansion opportunities in developing countries.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Fluctuating Global Economies: Economic downturns impact car sales.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Regulatory Changes: Increasing emissions standards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17" name="Google Shape;141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288" y="801367"/>
            <a:ext cx="1935026" cy="12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46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Domestic Presence: Strong foothold in the Indian market.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Diverse Portfolio: From cars to commercial vehicles.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Innovative Models: Recent models like Nexon and Harrier have been well-received.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R&amp;D Capabilities: Significant investment in research and development.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Presence: Limited as compared to some other global players.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Past Models: Older models had faced quality and reliability issues.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Electric Vehicles: Tata is focusing on electric vehicles with models like Nexon EV.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Export Markets: Expand its presence in other developing nations.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Intense Competition: Especially in the domestic market from both international and local players.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Economic Instability: Especially in the home market, India.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19" name="Google Shape;141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599" y="715989"/>
            <a:ext cx="2381440" cy="14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4" name="Google Shape;1424;p47"/>
          <p:cNvGrpSpPr/>
          <p:nvPr/>
        </p:nvGrpSpPr>
        <p:grpSpPr>
          <a:xfrm>
            <a:off x="2822949" y="1347880"/>
            <a:ext cx="3498096" cy="3628111"/>
            <a:chOff x="726775" y="1904573"/>
            <a:chExt cx="3688807" cy="2685699"/>
          </a:xfrm>
        </p:grpSpPr>
        <p:sp>
          <p:nvSpPr>
            <p:cNvPr id="1425" name="Google Shape;1425;p47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7" name="Google Shape;1427;p47"/>
          <p:cNvSpPr txBox="1"/>
          <p:nvPr>
            <p:ph idx="2" type="subTitle"/>
          </p:nvPr>
        </p:nvSpPr>
        <p:spPr>
          <a:xfrm>
            <a:off x="3098100" y="1833550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Brand Reputation: Known for reliability and durability.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Engineering Excellence: High-performance engines and innovative tech.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Diverse Range: From budget vehicles to luxury models and motorcycles.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Network: Strong presence in both western and Asian markets.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Limited Electric Offerings: Compared to some competitors, their electric vehicle range is limited.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Dependence on North American Market: A significant portion of sales come from this region.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Hybrid &amp; Electric Market: Expand and innovate in this rapidly growing segment.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Emerging Markets: Further expansion in regions like Africa.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Competitive Pressure: From both traditional car manufacturers and new entrants.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Regulations: Stringent emission regulations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Please note that this analysis is a general overview, and the specifics might vary based on region, time, and changing business dynamics.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28" name="Google Shape;142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925" y="539502"/>
            <a:ext cx="2522150" cy="14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p48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434" name="Google Shape;1434;p48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5" name="Google Shape;1435;p48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436" name="Google Shape;1436;p48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48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48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9" name="Google Shape;1439;p48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440" name="Google Shape;1440;p48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8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8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3" name="Google Shape;1443;p48"/>
          <p:cNvSpPr txBox="1"/>
          <p:nvPr>
            <p:ph type="title"/>
          </p:nvPr>
        </p:nvSpPr>
        <p:spPr>
          <a:xfrm>
            <a:off x="2117525" y="-12"/>
            <a:ext cx="4908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Buyer's/Audience's Persona</a:t>
            </a:r>
            <a:endParaRPr sz="2500"/>
          </a:p>
        </p:txBody>
      </p:sp>
      <p:sp>
        <p:nvSpPr>
          <p:cNvPr id="1444" name="Google Shape;1444;p48"/>
          <p:cNvSpPr txBox="1"/>
          <p:nvPr>
            <p:ph idx="1" type="subTitle"/>
          </p:nvPr>
        </p:nvSpPr>
        <p:spPr>
          <a:xfrm>
            <a:off x="1476425" y="1182450"/>
            <a:ext cx="32226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Persona Name: Ramesh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Demographics: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Age: 30-40 years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Gender: Male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Marital Status: Married with 1-2 children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Occupation: Middle management in an IT firm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Income: Middle class (INR 8 lakh - 15 lakh per annum)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Geography: Urban areas, Tier 1 cities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Psychographics: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Values family safety and comfort.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Enjoys occasional long drives.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Looks for fuel efficiency and low maintenance in cars.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Prioritizes reliability over luxury.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Buying Motivations: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Need for a family car.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Upgrade from a two-wheeler or an older car.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Positive word of mouth.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Purchasing Habits: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Considers reviews, feedback from friends and family, and does online research.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Likely to opt for a test drive before finalizing.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Influenced by service network and after-sales service.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1445" name="Google Shape;1445;p48"/>
          <p:cNvSpPr/>
          <p:nvPr/>
        </p:nvSpPr>
        <p:spPr>
          <a:xfrm rot="1903714">
            <a:off x="1113419" y="355384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48"/>
          <p:cNvSpPr/>
          <p:nvPr/>
        </p:nvSpPr>
        <p:spPr>
          <a:xfrm flipH="1">
            <a:off x="7026450" y="75348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8"/>
          <p:cNvSpPr txBox="1"/>
          <p:nvPr/>
        </p:nvSpPr>
        <p:spPr>
          <a:xfrm>
            <a:off x="4633525" y="1182450"/>
            <a:ext cx="28779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Persona Name: Ayesha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Demographics: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Age: 25-30 years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Gender: Female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Marital Status: Single or recently married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Occupation: Software developer or in a creative profession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Income: Middle class (INR 6 lakh - 12 lakh per annum)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Geography: Metro cities or major IT hubs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Psychographics: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Enjoys independence and the convenience of having her own vehicle.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Looks for compactness, easy maneuverability, and stylish design in cars.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Tech-savvy and prefers cars with modern features.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Buying Motivations: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Daily commute to work.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Weekend outings with friends.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Desire for personal mobility.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Purchasing Habits: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Relies on online research, reviews, and comparison sites.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Influenced by brand reputation and safety features.</a:t>
            </a:r>
            <a:endParaRPr b="1" sz="800"/>
          </a:p>
        </p:txBody>
      </p:sp>
      <p:pic>
        <p:nvPicPr>
          <p:cNvPr id="1448" name="Google Shape;14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300" y="3227424"/>
            <a:ext cx="3551375" cy="20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3" name="Google Shape;1453;p49"/>
          <p:cNvGrpSpPr/>
          <p:nvPr/>
        </p:nvGrpSpPr>
        <p:grpSpPr>
          <a:xfrm>
            <a:off x="720000" y="745150"/>
            <a:ext cx="4798200" cy="3397850"/>
            <a:chOff x="2172900" y="745150"/>
            <a:chExt cx="4798200" cy="3397850"/>
          </a:xfrm>
        </p:grpSpPr>
        <p:sp>
          <p:nvSpPr>
            <p:cNvPr id="1454" name="Google Shape;1454;p49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6" name="Google Shape;1456;p49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Chapter Two</a:t>
            </a:r>
            <a:endParaRPr sz="3700"/>
          </a:p>
        </p:txBody>
      </p:sp>
      <p:sp>
        <p:nvSpPr>
          <p:cNvPr id="1457" name="Google Shape;1457;p49"/>
          <p:cNvSpPr txBox="1"/>
          <p:nvPr>
            <p:ph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8" name="Google Shape;1458;p49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SEO &amp; Keyword Research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50"/>
          <p:cNvSpPr txBox="1"/>
          <p:nvPr>
            <p:ph type="title"/>
          </p:nvPr>
        </p:nvSpPr>
        <p:spPr>
          <a:xfrm>
            <a:off x="719975" y="153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SEO Audit</a:t>
            </a:r>
            <a:endParaRPr/>
          </a:p>
        </p:txBody>
      </p:sp>
      <p:pic>
        <p:nvPicPr>
          <p:cNvPr id="1464" name="Google Shape;146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375" y="726300"/>
            <a:ext cx="6846801" cy="421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7662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4" name="Google Shape;147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900" y="152400"/>
            <a:ext cx="719983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850" y="115975"/>
            <a:ext cx="617030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oogle Shape;1264;p36"/>
          <p:cNvGrpSpPr/>
          <p:nvPr/>
        </p:nvGrpSpPr>
        <p:grpSpPr>
          <a:xfrm>
            <a:off x="726750" y="1486425"/>
            <a:ext cx="7697400" cy="2717700"/>
            <a:chOff x="726750" y="1486425"/>
            <a:chExt cx="7697400" cy="2717700"/>
          </a:xfrm>
        </p:grpSpPr>
        <p:sp>
          <p:nvSpPr>
            <p:cNvPr id="1265" name="Google Shape;1265;p36"/>
            <p:cNvSpPr/>
            <p:nvPr/>
          </p:nvSpPr>
          <p:spPr>
            <a:xfrm>
              <a:off x="726750" y="1486425"/>
              <a:ext cx="7697400" cy="27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6" name="Google Shape;1266;p36"/>
            <p:cNvGrpSpPr/>
            <p:nvPr/>
          </p:nvGrpSpPr>
          <p:grpSpPr>
            <a:xfrm>
              <a:off x="897150" y="1565700"/>
              <a:ext cx="447374" cy="118876"/>
              <a:chOff x="4817600" y="3594425"/>
              <a:chExt cx="447374" cy="118876"/>
            </a:xfrm>
          </p:grpSpPr>
          <p:sp>
            <p:nvSpPr>
              <p:cNvPr id="1267" name="Google Shape;1267;p36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0" name="Google Shape;1270;p36"/>
            <p:cNvGrpSpPr/>
            <p:nvPr/>
          </p:nvGrpSpPr>
          <p:grpSpPr>
            <a:xfrm>
              <a:off x="7799500" y="4006125"/>
              <a:ext cx="447374" cy="118876"/>
              <a:chOff x="4817600" y="3594425"/>
              <a:chExt cx="447374" cy="118876"/>
            </a:xfrm>
          </p:grpSpPr>
          <p:sp>
            <p:nvSpPr>
              <p:cNvPr id="1271" name="Google Shape;1271;p36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4" name="Google Shape;127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Presentation</a:t>
            </a:r>
            <a:endParaRPr/>
          </a:p>
        </p:txBody>
      </p:sp>
      <p:graphicFrame>
        <p:nvGraphicFramePr>
          <p:cNvPr id="1275" name="Google Shape;1275;p36"/>
          <p:cNvGraphicFramePr/>
          <p:nvPr/>
        </p:nvGraphicFramePr>
        <p:xfrm>
          <a:off x="719988" y="1760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{1C32503F-29A0-4D2E-8AD5-1682CFBE3F9E}</a:tableStyleId>
              </a:tblPr>
              <a:tblGrid>
                <a:gridCol w="2619850"/>
                <a:gridCol w="5084150"/>
              </a:tblGrid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SI NO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Particulars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One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Brand Study, Competitor Analysis &amp; Buyer’s/Audience’s Persona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Two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SEO &amp; Keyword Research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Three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Content Ideas And Marketing Strategies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Four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Content Creation And Curation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Conclusion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PPT Conclusion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276" name="Google Shape;1276;p36"/>
          <p:cNvSpPr txBox="1"/>
          <p:nvPr/>
        </p:nvSpPr>
        <p:spPr>
          <a:xfrm>
            <a:off x="720000" y="1086550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Index</a:t>
            </a:r>
            <a:endParaRPr b="1" sz="12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77" name="Google Shape;1277;p36"/>
          <p:cNvSpPr txBox="1"/>
          <p:nvPr/>
        </p:nvSpPr>
        <p:spPr>
          <a:xfrm>
            <a:off x="713225" y="4204125"/>
            <a:ext cx="3000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Faculty Guid 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K.JAGAN MOHAN</a:t>
            </a:r>
            <a:endParaRPr b="1" sz="10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78" name="Google Shape;1278;p36"/>
          <p:cNvSpPr txBox="1"/>
          <p:nvPr/>
        </p:nvSpPr>
        <p:spPr>
          <a:xfrm>
            <a:off x="4815600" y="4234100"/>
            <a:ext cx="368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Team Members</a:t>
            </a: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Golla Sai Narasimha ,katakam Lakshmi Deepak,Vulsi Lavanya ,Kokkirigadda Kezia</a:t>
            </a:r>
            <a:endParaRPr b="1" sz="10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KeyWord Research</a:t>
            </a:r>
            <a:endParaRPr/>
          </a:p>
        </p:txBody>
      </p:sp>
      <p:pic>
        <p:nvPicPr>
          <p:cNvPr id="1485" name="Google Shape;148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675" y="1148275"/>
            <a:ext cx="4598652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Syne"/>
                <a:ea typeface="Syne"/>
                <a:cs typeface="Syne"/>
                <a:sym typeface="Syne"/>
              </a:rPr>
              <a:t>Utilize Keyword Research Tools</a:t>
            </a:r>
            <a:endParaRPr sz="3000">
              <a:latin typeface="Syne"/>
              <a:ea typeface="Syne"/>
              <a:cs typeface="Syne"/>
              <a:sym typeface="Sy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1" name="Google Shape;149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175" y="959450"/>
            <a:ext cx="377216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6" name="Google Shape;149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7870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1" name="Google Shape;150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669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6" name="Google Shape;1506;p58"/>
          <p:cNvGrpSpPr/>
          <p:nvPr/>
        </p:nvGrpSpPr>
        <p:grpSpPr>
          <a:xfrm>
            <a:off x="1792838" y="1316351"/>
            <a:ext cx="5558284" cy="3287802"/>
            <a:chOff x="726775" y="1904573"/>
            <a:chExt cx="3688800" cy="3287802"/>
          </a:xfrm>
        </p:grpSpPr>
        <p:sp>
          <p:nvSpPr>
            <p:cNvPr id="1507" name="Google Shape;1507;p58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726775" y="2151875"/>
              <a:ext cx="3688800" cy="30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9" name="Google Shape;1509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2D2828"/>
                </a:solidFill>
                <a:latin typeface="Arial"/>
                <a:ea typeface="Arial"/>
                <a:cs typeface="Arial"/>
                <a:sym typeface="Arial"/>
              </a:rPr>
              <a:t>On Page Optimization</a:t>
            </a:r>
            <a:endParaRPr sz="2700">
              <a:solidFill>
                <a:srgbClr val="2D28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58"/>
          <p:cNvSpPr txBox="1"/>
          <p:nvPr>
            <p:ph idx="1" type="subTitle"/>
          </p:nvPr>
        </p:nvSpPr>
        <p:spPr>
          <a:xfrm>
            <a:off x="2837400" y="2003938"/>
            <a:ext cx="3469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"Maruti Suzuki India: Latest Cars, Hatchbacks, Sedans, SUVs"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1" name="Google Shape;1511;p58"/>
          <p:cNvSpPr txBox="1"/>
          <p:nvPr>
            <p:ph idx="3" type="subTitle"/>
          </p:nvPr>
        </p:nvSpPr>
        <p:spPr>
          <a:xfrm>
            <a:off x="2803675" y="3247575"/>
            <a:ext cx="3745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"Discover top-quality, affordable hatchbacks with Maruti Suzuki. Dive into the world of comfort, safety, and performance."</a:t>
            </a:r>
            <a:endParaRPr/>
          </a:p>
        </p:txBody>
      </p:sp>
      <p:sp>
        <p:nvSpPr>
          <p:cNvPr id="1512" name="Google Shape;1512;p58"/>
          <p:cNvSpPr txBox="1"/>
          <p:nvPr>
            <p:ph idx="5" type="subTitle"/>
          </p:nvPr>
        </p:nvSpPr>
        <p:spPr>
          <a:xfrm>
            <a:off x="3736225" y="17835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Tag</a:t>
            </a:r>
            <a:endParaRPr/>
          </a:p>
        </p:txBody>
      </p:sp>
      <p:sp>
        <p:nvSpPr>
          <p:cNvPr id="1513" name="Google Shape;1513;p58"/>
          <p:cNvSpPr txBox="1"/>
          <p:nvPr>
            <p:ph idx="6" type="subTitle"/>
          </p:nvPr>
        </p:nvSpPr>
        <p:spPr>
          <a:xfrm>
            <a:off x="3234450" y="2926375"/>
            <a:ext cx="267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 Description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8" name="Google Shape;1518;p59"/>
          <p:cNvGrpSpPr/>
          <p:nvPr/>
        </p:nvGrpSpPr>
        <p:grpSpPr>
          <a:xfrm>
            <a:off x="1666421" y="745150"/>
            <a:ext cx="5811100" cy="3397850"/>
            <a:chOff x="2172900" y="745150"/>
            <a:chExt cx="4798200" cy="3397850"/>
          </a:xfrm>
        </p:grpSpPr>
        <p:sp>
          <p:nvSpPr>
            <p:cNvPr id="1519" name="Google Shape;1519;p59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1" name="Google Shape;1521;p59"/>
          <p:cNvSpPr txBox="1"/>
          <p:nvPr>
            <p:ph type="title"/>
          </p:nvPr>
        </p:nvSpPr>
        <p:spPr>
          <a:xfrm>
            <a:off x="3915975" y="1889525"/>
            <a:ext cx="658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Chapter Three</a:t>
            </a:r>
            <a:endParaRPr sz="3600"/>
          </a:p>
        </p:txBody>
      </p:sp>
      <p:sp>
        <p:nvSpPr>
          <p:cNvPr id="1522" name="Google Shape;1522;p59"/>
          <p:cNvSpPr txBox="1"/>
          <p:nvPr>
            <p:ph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3" name="Google Shape;1523;p59"/>
          <p:cNvSpPr txBox="1"/>
          <p:nvPr>
            <p:ph idx="1" type="subTitle"/>
          </p:nvPr>
        </p:nvSpPr>
        <p:spPr>
          <a:xfrm>
            <a:off x="3915975" y="2265900"/>
            <a:ext cx="43530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D28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Content Ideas And Marketing Strategies</a:t>
            </a:r>
            <a:endParaRPr b="1" sz="19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pic>
        <p:nvPicPr>
          <p:cNvPr id="1529" name="Google Shape;152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068725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0" name="Google Shape;1530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50" y="1155575"/>
            <a:ext cx="4298224" cy="3225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6383"/>
            <a:ext cx="5116075" cy="3410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4625" y="866400"/>
            <a:ext cx="3614574" cy="361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1" name="Google Shape;154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475" y="983525"/>
            <a:ext cx="4221975" cy="28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925" y="677563"/>
            <a:ext cx="3788375" cy="37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7" name="Google Shape;154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75" y="699425"/>
            <a:ext cx="3649600" cy="36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8" name="Google Shape;154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050" y="699425"/>
            <a:ext cx="3649601" cy="364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3" name="Google Shape;1283;p37"/>
          <p:cNvGrpSpPr/>
          <p:nvPr/>
        </p:nvGrpSpPr>
        <p:grpSpPr>
          <a:xfrm>
            <a:off x="1708925" y="745150"/>
            <a:ext cx="5726100" cy="3397850"/>
            <a:chOff x="1708925" y="745150"/>
            <a:chExt cx="5726100" cy="3397850"/>
          </a:xfrm>
        </p:grpSpPr>
        <p:sp>
          <p:nvSpPr>
            <p:cNvPr id="1284" name="Google Shape;1284;p37"/>
            <p:cNvSpPr/>
            <p:nvPr/>
          </p:nvSpPr>
          <p:spPr>
            <a:xfrm>
              <a:off x="1708925" y="745150"/>
              <a:ext cx="57261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1708925" y="1000500"/>
              <a:ext cx="57261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6" name="Google Shape;1286;p37"/>
          <p:cNvSpPr txBox="1"/>
          <p:nvPr>
            <p:ph type="title"/>
          </p:nvPr>
        </p:nvSpPr>
        <p:spPr>
          <a:xfrm>
            <a:off x="2135550" y="1544000"/>
            <a:ext cx="48729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Maruti Suzuki India Ltd!</a:t>
            </a:r>
            <a:endParaRPr sz="2500"/>
          </a:p>
        </p:txBody>
      </p:sp>
      <p:sp>
        <p:nvSpPr>
          <p:cNvPr id="1287" name="Google Shape;1287;p37"/>
          <p:cNvSpPr txBox="1"/>
          <p:nvPr>
            <p:ph idx="1" type="subTitle"/>
          </p:nvPr>
        </p:nvSpPr>
        <p:spPr>
          <a:xfrm>
            <a:off x="2135550" y="2928400"/>
            <a:ext cx="4872900" cy="671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Maruti Suzuki India Limited is the Indian subsidiary of Japanese automaker Suzuki Motor Corporation.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8" name="Google Shape;1288;p37"/>
          <p:cNvSpPr/>
          <p:nvPr/>
        </p:nvSpPr>
        <p:spPr>
          <a:xfrm flipH="1">
            <a:off x="7234438" y="5935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9" name="Google Shape;128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75" y="1756973"/>
            <a:ext cx="5099674" cy="5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64"/>
          <p:cNvSpPr txBox="1"/>
          <p:nvPr/>
        </p:nvSpPr>
        <p:spPr>
          <a:xfrm>
            <a:off x="2348700" y="346700"/>
            <a:ext cx="4446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Montserrat"/>
                <a:ea typeface="Montserrat"/>
                <a:cs typeface="Montserrat"/>
                <a:sym typeface="Montserrat"/>
              </a:rPr>
              <a:t>Marketing Strategies</a:t>
            </a:r>
            <a:endParaRPr b="1"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4" name="Google Shape;1554;p64"/>
          <p:cNvSpPr txBox="1"/>
          <p:nvPr/>
        </p:nvSpPr>
        <p:spPr>
          <a:xfrm>
            <a:off x="3072000" y="8651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Challenges Encountered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64"/>
          <p:cNvSpPr txBox="1"/>
          <p:nvPr/>
        </p:nvSpPr>
        <p:spPr>
          <a:xfrm>
            <a:off x="604700" y="3431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Broad Customer Base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6" name="Google Shape;155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25" y="1559100"/>
            <a:ext cx="1814650" cy="18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64"/>
          <p:cNvSpPr txBox="1"/>
          <p:nvPr/>
        </p:nvSpPr>
        <p:spPr>
          <a:xfrm>
            <a:off x="3604700" y="34623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Intense Competition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8" name="Google Shape;1558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2000" y="1528038"/>
            <a:ext cx="2815162" cy="187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64"/>
          <p:cNvSpPr txBox="1"/>
          <p:nvPr/>
        </p:nvSpPr>
        <p:spPr>
          <a:xfrm>
            <a:off x="6072000" y="3431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Changing Consumer Behavior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0" name="Google Shape;1560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4426" y="1661656"/>
            <a:ext cx="2815152" cy="1609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65"/>
          <p:cNvSpPr txBox="1"/>
          <p:nvPr/>
        </p:nvSpPr>
        <p:spPr>
          <a:xfrm>
            <a:off x="3176425" y="32020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latin typeface="Montserrat"/>
                <a:ea typeface="Montserrat"/>
                <a:cs typeface="Montserrat"/>
                <a:sym typeface="Montserrat"/>
              </a:rPr>
              <a:t>Lessons Learned</a:t>
            </a:r>
            <a:endParaRPr b="1" sz="16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6" name="Google Shape;1566;p65"/>
          <p:cNvSpPr txBox="1"/>
          <p:nvPr/>
        </p:nvSpPr>
        <p:spPr>
          <a:xfrm>
            <a:off x="641125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Innovation Communication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7" name="Google Shape;156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375" y="1143800"/>
            <a:ext cx="2156374" cy="215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8" name="Google Shape;1568;p65"/>
          <p:cNvSpPr txBox="1"/>
          <p:nvPr/>
        </p:nvSpPr>
        <p:spPr>
          <a:xfrm>
            <a:off x="3431425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Consistent Brand Messaging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9" name="Google Shape;156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7925" y="1143800"/>
            <a:ext cx="2156374" cy="215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65"/>
          <p:cNvSpPr txBox="1"/>
          <p:nvPr/>
        </p:nvSpPr>
        <p:spPr>
          <a:xfrm>
            <a:off x="6739000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Feedback Loop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1" name="Google Shape;1571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6525" y="1228927"/>
            <a:ext cx="2071251" cy="207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6" name="Google Shape;1576;p66"/>
          <p:cNvGrpSpPr/>
          <p:nvPr/>
        </p:nvGrpSpPr>
        <p:grpSpPr>
          <a:xfrm>
            <a:off x="1666421" y="745150"/>
            <a:ext cx="5811100" cy="3397850"/>
            <a:chOff x="2172900" y="745150"/>
            <a:chExt cx="4798200" cy="3397850"/>
          </a:xfrm>
        </p:grpSpPr>
        <p:sp>
          <p:nvSpPr>
            <p:cNvPr id="1577" name="Google Shape;1577;p66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6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9" name="Google Shape;1579;p66"/>
          <p:cNvSpPr txBox="1"/>
          <p:nvPr>
            <p:ph type="title"/>
          </p:nvPr>
        </p:nvSpPr>
        <p:spPr>
          <a:xfrm>
            <a:off x="3915975" y="1889525"/>
            <a:ext cx="658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Chapter Four</a:t>
            </a:r>
            <a:endParaRPr sz="3600"/>
          </a:p>
        </p:txBody>
      </p:sp>
      <p:sp>
        <p:nvSpPr>
          <p:cNvPr id="1580" name="Google Shape;1580;p66"/>
          <p:cNvSpPr txBox="1"/>
          <p:nvPr>
            <p:ph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81" name="Google Shape;1581;p66"/>
          <p:cNvSpPr txBox="1"/>
          <p:nvPr>
            <p:ph idx="1" type="subTitle"/>
          </p:nvPr>
        </p:nvSpPr>
        <p:spPr>
          <a:xfrm>
            <a:off x="3915975" y="2528150"/>
            <a:ext cx="43530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D28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Content Creation And Curation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67"/>
          <p:cNvSpPr txBox="1"/>
          <p:nvPr/>
        </p:nvSpPr>
        <p:spPr>
          <a:xfrm>
            <a:off x="2251200" y="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POST CREATION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87" name="Google Shape;158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5" y="961113"/>
            <a:ext cx="8839200" cy="3221283"/>
          </a:xfrm>
          <a:prstGeom prst="rect">
            <a:avLst/>
          </a:prstGeom>
          <a:noFill/>
          <a:ln>
            <a:noFill/>
          </a:ln>
        </p:spPr>
      </p:pic>
      <p:sp>
        <p:nvSpPr>
          <p:cNvPr id="1588" name="Google Shape;1588;p67"/>
          <p:cNvSpPr txBox="1"/>
          <p:nvPr/>
        </p:nvSpPr>
        <p:spPr>
          <a:xfrm>
            <a:off x="713225" y="4349400"/>
            <a:ext cx="75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68"/>
          <p:cNvSpPr txBox="1"/>
          <p:nvPr/>
        </p:nvSpPr>
        <p:spPr>
          <a:xfrm>
            <a:off x="2513475" y="3640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MULTIPLE FORMATS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4" name="Google Shape;159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50" y="1318363"/>
            <a:ext cx="2506775" cy="2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8700" y="1253075"/>
            <a:ext cx="2506775" cy="2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6" name="Google Shape;1596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7875" y="1253075"/>
            <a:ext cx="2419651" cy="24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69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INSTAGRAM  STORY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2" name="Google Shape;160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00" y="669650"/>
            <a:ext cx="2326025" cy="4162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3" name="Google Shape;160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4875" y="539500"/>
            <a:ext cx="3734192" cy="42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4" name="Google Shape;160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8067" y="917375"/>
            <a:ext cx="1964157" cy="3464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5" name="Google Shape;1605;p69"/>
          <p:cNvPicPr preferRelativeResize="0"/>
          <p:nvPr/>
        </p:nvPicPr>
        <p:blipFill rotWithShape="1">
          <a:blip r:embed="rId6">
            <a:alphaModFix/>
          </a:blip>
          <a:srcRect b="0" l="0" r="33324" t="0"/>
          <a:stretch/>
        </p:blipFill>
        <p:spPr>
          <a:xfrm>
            <a:off x="7272221" y="1408250"/>
            <a:ext cx="1848125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70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VIDEO</a:t>
            </a: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 STORY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1" name="Google Shape;1611;p70" title="WhatsApp Video 2023-10-13 at 2.16.45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5450" y="761550"/>
            <a:ext cx="4572000" cy="342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12" name="Google Shape;1612;p70"/>
          <p:cNvSpPr txBox="1"/>
          <p:nvPr/>
        </p:nvSpPr>
        <p:spPr>
          <a:xfrm>
            <a:off x="-131125" y="1741225"/>
            <a:ext cx="419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loo 2"/>
                <a:ea typeface="Baloo 2"/>
                <a:cs typeface="Baloo 2"/>
                <a:sym typeface="Baloo 2"/>
              </a:rPr>
              <a:t>TAP TO SEE THE VIDEO</a:t>
            </a:r>
            <a:endParaRPr b="1"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613" name="Google Shape;1613;p70"/>
          <p:cNvSpPr txBox="1"/>
          <p:nvPr/>
        </p:nvSpPr>
        <p:spPr>
          <a:xfrm>
            <a:off x="2090925" y="4296200"/>
            <a:ext cx="6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71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AD POST WITH DESCRIPTION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9" name="Google Shape;161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00" y="1398800"/>
            <a:ext cx="2266350" cy="226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0" name="Google Shape;1620;p71"/>
          <p:cNvSpPr txBox="1"/>
          <p:nvPr/>
        </p:nvSpPr>
        <p:spPr>
          <a:xfrm>
            <a:off x="291400" y="37738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"Drive the Future, Today."</a:t>
            </a:r>
            <a:endParaRPr b="1"/>
          </a:p>
        </p:txBody>
      </p:sp>
      <p:pic>
        <p:nvPicPr>
          <p:cNvPr id="1621" name="Google Shape;162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2250" y="1438862"/>
            <a:ext cx="2186225" cy="218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71"/>
          <p:cNvSpPr txBox="1"/>
          <p:nvPr/>
        </p:nvSpPr>
        <p:spPr>
          <a:xfrm>
            <a:off x="2855363" y="37738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"Maruti Suzuki – Where Journeys Begin."</a:t>
            </a:r>
            <a:endParaRPr b="1"/>
          </a:p>
        </p:txBody>
      </p:sp>
      <p:pic>
        <p:nvPicPr>
          <p:cNvPr id="1623" name="Google Shape;1623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7772" y="1428028"/>
            <a:ext cx="2266350" cy="2266368"/>
          </a:xfrm>
          <a:prstGeom prst="rect">
            <a:avLst/>
          </a:prstGeom>
          <a:noFill/>
          <a:ln>
            <a:noFill/>
          </a:ln>
        </p:spPr>
      </p:pic>
      <p:sp>
        <p:nvSpPr>
          <p:cNvPr id="1624" name="Google Shape;1624;p71"/>
          <p:cNvSpPr txBox="1"/>
          <p:nvPr/>
        </p:nvSpPr>
        <p:spPr>
          <a:xfrm>
            <a:off x="5855375" y="37301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"Innovation on Wheels, Passion at Heart."</a:t>
            </a:r>
            <a:endParaRPr b="1"/>
          </a:p>
        </p:txBody>
      </p:sp>
      <p:sp>
        <p:nvSpPr>
          <p:cNvPr id="1625" name="Google Shape;1625;p71"/>
          <p:cNvSpPr txBox="1"/>
          <p:nvPr/>
        </p:nvSpPr>
        <p:spPr>
          <a:xfrm>
            <a:off x="823250" y="4403900"/>
            <a:ext cx="733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0" name="Google Shape;1630;p72"/>
          <p:cNvGrpSpPr/>
          <p:nvPr/>
        </p:nvGrpSpPr>
        <p:grpSpPr>
          <a:xfrm>
            <a:off x="1978814" y="411875"/>
            <a:ext cx="5186385" cy="4319750"/>
            <a:chOff x="2172900" y="745150"/>
            <a:chExt cx="4798210" cy="4319750"/>
          </a:xfrm>
        </p:grpSpPr>
        <p:sp>
          <p:nvSpPr>
            <p:cNvPr id="1631" name="Google Shape;1631;p72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2"/>
            <p:cNvSpPr/>
            <p:nvPr/>
          </p:nvSpPr>
          <p:spPr>
            <a:xfrm>
              <a:off x="2172910" y="1000500"/>
              <a:ext cx="4798200" cy="4064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3" name="Google Shape;1633;p72"/>
          <p:cNvSpPr txBox="1"/>
          <p:nvPr>
            <p:ph type="title"/>
          </p:nvPr>
        </p:nvSpPr>
        <p:spPr>
          <a:xfrm>
            <a:off x="2347938" y="6704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Conclusion</a:t>
            </a:r>
            <a:endParaRPr sz="9200"/>
          </a:p>
        </p:txBody>
      </p:sp>
      <p:grpSp>
        <p:nvGrpSpPr>
          <p:cNvPr id="1634" name="Google Shape;1634;p72"/>
          <p:cNvGrpSpPr/>
          <p:nvPr/>
        </p:nvGrpSpPr>
        <p:grpSpPr>
          <a:xfrm>
            <a:off x="5314893" y="3181809"/>
            <a:ext cx="249860" cy="249839"/>
            <a:chOff x="935197" y="1793977"/>
            <a:chExt cx="256451" cy="256430"/>
          </a:xfrm>
        </p:grpSpPr>
        <p:sp>
          <p:nvSpPr>
            <p:cNvPr id="1635" name="Google Shape;1635;p7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" name="Google Shape;1637;p72"/>
          <p:cNvSpPr txBox="1"/>
          <p:nvPr/>
        </p:nvSpPr>
        <p:spPr>
          <a:xfrm>
            <a:off x="2280350" y="1537225"/>
            <a:ext cx="4706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12121"/>
                </a:solidFill>
                <a:latin typeface="Syne"/>
                <a:ea typeface="Syne"/>
                <a:cs typeface="Syne"/>
                <a:sym typeface="Syne"/>
              </a:rPr>
              <a:t>Thanks for providing is golden opportunity to perform this for Powerpoint presentation and a very thanks for SMARTBRIDGE for providing this internship</a:t>
            </a:r>
            <a:endParaRPr/>
          </a:p>
        </p:txBody>
      </p:sp>
      <p:sp>
        <p:nvSpPr>
          <p:cNvPr id="1638" name="Google Shape;1638;p72"/>
          <p:cNvSpPr txBox="1"/>
          <p:nvPr/>
        </p:nvSpPr>
        <p:spPr>
          <a:xfrm>
            <a:off x="2280350" y="2583925"/>
            <a:ext cx="3000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Faculty Guid 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K.JAGAN MOHAN</a:t>
            </a:r>
            <a:endParaRPr b="1" sz="10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639" name="Google Shape;1639;p72"/>
          <p:cNvSpPr txBox="1"/>
          <p:nvPr/>
        </p:nvSpPr>
        <p:spPr>
          <a:xfrm>
            <a:off x="2347950" y="3020375"/>
            <a:ext cx="368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Team Members: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Golla Sai Narasimha ,katakam Lakshmi Deepak,Vulsi Lavanya ,Kokkirigadda Kezia</a:t>
            </a:r>
            <a:endParaRPr b="1" sz="10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38"/>
          <p:cNvGrpSpPr/>
          <p:nvPr/>
        </p:nvGrpSpPr>
        <p:grpSpPr>
          <a:xfrm>
            <a:off x="720000" y="745150"/>
            <a:ext cx="4798200" cy="3397850"/>
            <a:chOff x="2172900" y="745150"/>
            <a:chExt cx="4798200" cy="3397850"/>
          </a:xfrm>
        </p:grpSpPr>
        <p:sp>
          <p:nvSpPr>
            <p:cNvPr id="1295" name="Google Shape;1295;p38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" name="Google Shape;1297;p38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Chapter One</a:t>
            </a:r>
            <a:endParaRPr sz="3700"/>
          </a:p>
        </p:txBody>
      </p:sp>
      <p:sp>
        <p:nvSpPr>
          <p:cNvPr id="1298" name="Google Shape;1298;p38"/>
          <p:cNvSpPr txBox="1"/>
          <p:nvPr>
            <p:ph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99" name="Google Shape;1299;p38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Brand Study, Competitor Analysis &amp; Buyer’s/Audience’s Persona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39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05" name="Google Shape;1305;p39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6" name="Google Shape;1306;p39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07" name="Google Shape;1307;p39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39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9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0" name="Google Shape;1310;p39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11" name="Google Shape;1311;p39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39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39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4" name="Google Shape;1314;p39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15" name="Google Shape;1315;p39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Mission/Values: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Maruti Suzuki has always underscored the importance of producing reliable and value-for-money vehicles. Their mission and values are built around a few key principles: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Customer Centricity: Ensuring customers get the utmost value and satisfaction from their products.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Innovation: Constantly enhancing their products and services through continuous innovation.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Ethical Conduct: Maintaining transparency and high ethical standards in all of their dealings.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Environmental Responsibility: Creating environmentally-friendly vehicles and upholding sustainable practices.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0" name="Google Shape;1320;p40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21" name="Google Shape;1321;p40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2" name="Google Shape;1322;p40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23" name="Google Shape;1323;p40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40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40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6" name="Google Shape;1326;p40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27" name="Google Shape;1327;p40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0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0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0" name="Google Shape;1330;p40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31" name="Google Shape;1331;p40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Unique Selling Proposition (USP):</a:t>
            </a:r>
            <a:endParaRPr b="1"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Affordability: Maruti Suzuki is known for providing cars that are affordable for a large segment of the population.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Reliability: Their vehicles are renowned for their durability and low maintenance costs.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Widespread Service Network: They have one of the most extensive car service networks in India.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Resale Value: Maruti Suzuki cars generally have a high resale value due to their reliability and brand trust.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6" name="Google Shape;1336;p41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37" name="Google Shape;1337;p41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8" name="Google Shape;1338;p41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39" name="Google Shape;1339;p41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41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41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2" name="Google Shape;1342;p41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43" name="Google Shape;1343;p41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1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1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6" name="Google Shape;1346;p41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47" name="Google Shape;1347;p41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Analyze Brand Messaging: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Maruti Suzuki's brand messaging revolves around being more than just a car manufacturer; they present themselves as a brand deeply embedded in the lives of Indian families. Their communications emphasize trust, reliability, innovation, and understanding the needs of the Indian consumer.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pic>
        <p:nvPicPr>
          <p:cNvPr id="1348" name="Google Shape;13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0847" y="1616972"/>
            <a:ext cx="4077725" cy="30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42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54" name="Google Shape;1354;p42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5" name="Google Shape;1355;p42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56" name="Google Shape;1356;p42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42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42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9" name="Google Shape;1359;p42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60" name="Google Shape;1360;p42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42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42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3" name="Google Shape;1363;p42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64" name="Google Shape;1364;p42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Examine the brand's tagline: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Tagline: "Way of Life"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This tagline suggests that Maruti Suzuki is not just about cars but about an approach to life, resonating with the idea that owning a Maruti Suzuki is a lifestyle choice. The tagline implies reliability, trust, and the integral role the brand plays in the everyday lives of its customers.</a:t>
            </a:r>
            <a:endParaRPr sz="1200"/>
          </a:p>
        </p:txBody>
      </p:sp>
      <p:pic>
        <p:nvPicPr>
          <p:cNvPr id="1365" name="Google Shape;13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86" y="1259975"/>
            <a:ext cx="5785176" cy="320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43"/>
          <p:cNvSpPr txBox="1"/>
          <p:nvPr>
            <p:ph type="title"/>
          </p:nvPr>
        </p:nvSpPr>
        <p:spPr>
          <a:xfrm>
            <a:off x="2004400" y="46800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KPI’S</a:t>
            </a:r>
            <a:endParaRPr/>
          </a:p>
        </p:txBody>
      </p:sp>
      <p:sp>
        <p:nvSpPr>
          <p:cNvPr id="1371" name="Google Shape;1371;p43"/>
          <p:cNvSpPr txBox="1"/>
          <p:nvPr/>
        </p:nvSpPr>
        <p:spPr>
          <a:xfrm>
            <a:off x="903400" y="23094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Sales Volume</a:t>
            </a:r>
            <a:endParaRPr b="1"/>
          </a:p>
        </p:txBody>
      </p:sp>
      <p:pic>
        <p:nvPicPr>
          <p:cNvPr id="1372" name="Google Shape;13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650" y="721249"/>
            <a:ext cx="2266225" cy="15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Google Shape;1373;p43"/>
          <p:cNvSpPr txBox="1"/>
          <p:nvPr/>
        </p:nvSpPr>
        <p:spPr>
          <a:xfrm>
            <a:off x="3828875" y="2259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Market Share</a:t>
            </a:r>
            <a:endParaRPr b="1"/>
          </a:p>
        </p:txBody>
      </p:sp>
      <p:pic>
        <p:nvPicPr>
          <p:cNvPr id="1374" name="Google Shape;137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478" y="735131"/>
            <a:ext cx="2266226" cy="1510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75" name="Google Shape;1375;p43"/>
          <p:cNvSpPr txBox="1"/>
          <p:nvPr/>
        </p:nvSpPr>
        <p:spPr>
          <a:xfrm>
            <a:off x="6010450" y="2259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Dealer Performance</a:t>
            </a:r>
            <a:endParaRPr b="1"/>
          </a:p>
        </p:txBody>
      </p:sp>
      <p:pic>
        <p:nvPicPr>
          <p:cNvPr id="1376" name="Google Shape;137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4150" y="591550"/>
            <a:ext cx="1654375" cy="16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43"/>
          <p:cNvSpPr txBox="1"/>
          <p:nvPr/>
        </p:nvSpPr>
        <p:spPr>
          <a:xfrm>
            <a:off x="1347800" y="4403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Quality Control Fail Rate</a:t>
            </a:r>
            <a:endParaRPr b="1"/>
          </a:p>
        </p:txBody>
      </p:sp>
      <p:pic>
        <p:nvPicPr>
          <p:cNvPr id="1378" name="Google Shape;1378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7800" y="2673925"/>
            <a:ext cx="2757292" cy="16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9" name="Google Shape;1379;p43"/>
          <p:cNvSpPr txBox="1"/>
          <p:nvPr/>
        </p:nvSpPr>
        <p:spPr>
          <a:xfrm>
            <a:off x="5150800" y="4403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Digital Engagement</a:t>
            </a:r>
            <a:endParaRPr b="1"/>
          </a:p>
        </p:txBody>
      </p:sp>
      <p:pic>
        <p:nvPicPr>
          <p:cNvPr id="1380" name="Google Shape;1380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5450" y="2779827"/>
            <a:ext cx="2163850" cy="1442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uscany Theme for Marketing by Slidesgo">
  <a:themeElements>
    <a:clrScheme name="Simple Light">
      <a:dk1>
        <a:srgbClr val="25103B"/>
      </a:dk1>
      <a:lt1>
        <a:srgbClr val="FA8147"/>
      </a:lt1>
      <a:dk2>
        <a:srgbClr val="FFF9E5"/>
      </a:dk2>
      <a:lt2>
        <a:srgbClr val="ECB281"/>
      </a:lt2>
      <a:accent1>
        <a:srgbClr val="F14936"/>
      </a:accent1>
      <a:accent2>
        <a:srgbClr val="BFA2A4"/>
      </a:accent2>
      <a:accent3>
        <a:srgbClr val="A78E92"/>
      </a:accent3>
      <a:accent4>
        <a:srgbClr val="FFFFFF"/>
      </a:accent4>
      <a:accent5>
        <a:srgbClr val="FFFFFF"/>
      </a:accent5>
      <a:accent6>
        <a:srgbClr val="FFFFFF"/>
      </a:accent6>
      <a:hlink>
        <a:srgbClr val="2510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